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handoutMasterIdLst>
    <p:handoutMasterId r:id="rId29"/>
  </p:handoutMasterIdLst>
  <p:sldIdLst>
    <p:sldId id="256" r:id="rId2"/>
    <p:sldId id="277" r:id="rId3"/>
    <p:sldId id="258" r:id="rId4"/>
    <p:sldId id="302" r:id="rId5"/>
    <p:sldId id="316" r:id="rId6"/>
    <p:sldId id="305" r:id="rId7"/>
    <p:sldId id="307" r:id="rId8"/>
    <p:sldId id="304" r:id="rId9"/>
    <p:sldId id="260" r:id="rId10"/>
    <p:sldId id="306" r:id="rId11"/>
    <p:sldId id="281" r:id="rId12"/>
    <p:sldId id="315" r:id="rId13"/>
    <p:sldId id="308" r:id="rId14"/>
    <p:sldId id="265" r:id="rId15"/>
    <p:sldId id="312" r:id="rId16"/>
    <p:sldId id="314" r:id="rId17"/>
    <p:sldId id="267" r:id="rId18"/>
    <p:sldId id="268" r:id="rId19"/>
    <p:sldId id="269" r:id="rId20"/>
    <p:sldId id="309" r:id="rId21"/>
    <p:sldId id="311" r:id="rId22"/>
    <p:sldId id="276" r:id="rId23"/>
    <p:sldId id="297" r:id="rId24"/>
    <p:sldId id="296" r:id="rId25"/>
    <p:sldId id="298" r:id="rId26"/>
    <p:sldId id="30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0F289A-2CE0-42CB-BB5B-A8FA9DA3B69A}" v="28" dt="2023-11-01T12:55:25.0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0175" autoAdjust="0"/>
  </p:normalViewPr>
  <p:slideViewPr>
    <p:cSldViewPr snapToGrid="0">
      <p:cViewPr varScale="1">
        <p:scale>
          <a:sx n="47" d="100"/>
          <a:sy n="47" d="100"/>
        </p:scale>
        <p:origin x="1300" y="36"/>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WEN-JONES, Anna (HEREFORDSHIRE AND WORCESTERSHIRE HEALTH AND CARE NHS TRUST)" userId="a9010c01-30a9-48a0-b11f-53bdb048fc3d" providerId="ADAL" clId="{8BE3F778-7E6B-465D-8293-151BA69B0857}"/>
    <pc:docChg chg="undo custSel modSld">
      <pc:chgData name="BOWEN-JONES, Anna (HEREFORDSHIRE AND WORCESTERSHIRE HEALTH AND CARE NHS TRUST)" userId="a9010c01-30a9-48a0-b11f-53bdb048fc3d" providerId="ADAL" clId="{8BE3F778-7E6B-465D-8293-151BA69B0857}" dt="2023-09-21T14:25:28.655" v="26" actId="122"/>
      <pc:docMkLst>
        <pc:docMk/>
      </pc:docMkLst>
      <pc:sldChg chg="modSp mod">
        <pc:chgData name="BOWEN-JONES, Anna (HEREFORDSHIRE AND WORCESTERSHIRE HEALTH AND CARE NHS TRUST)" userId="a9010c01-30a9-48a0-b11f-53bdb048fc3d" providerId="ADAL" clId="{8BE3F778-7E6B-465D-8293-151BA69B0857}" dt="2023-09-21T14:25:02.996" v="23" actId="1076"/>
        <pc:sldMkLst>
          <pc:docMk/>
          <pc:sldMk cId="1164041499" sldId="307"/>
        </pc:sldMkLst>
        <pc:spChg chg="mod">
          <ac:chgData name="BOWEN-JONES, Anna (HEREFORDSHIRE AND WORCESTERSHIRE HEALTH AND CARE NHS TRUST)" userId="a9010c01-30a9-48a0-b11f-53bdb048fc3d" providerId="ADAL" clId="{8BE3F778-7E6B-465D-8293-151BA69B0857}" dt="2023-09-21T14:25:02.996" v="23" actId="1076"/>
          <ac:spMkLst>
            <pc:docMk/>
            <pc:sldMk cId="1164041499" sldId="307"/>
            <ac:spMk id="6" creationId="{3D92372A-AC73-1E75-4288-4091BDD2D11C}"/>
          </ac:spMkLst>
        </pc:spChg>
      </pc:sldChg>
      <pc:sldChg chg="modSp mod">
        <pc:chgData name="BOWEN-JONES, Anna (HEREFORDSHIRE AND WORCESTERSHIRE HEALTH AND CARE NHS TRUST)" userId="a9010c01-30a9-48a0-b11f-53bdb048fc3d" providerId="ADAL" clId="{8BE3F778-7E6B-465D-8293-151BA69B0857}" dt="2023-09-21T14:25:28.655" v="26" actId="122"/>
        <pc:sldMkLst>
          <pc:docMk/>
          <pc:sldMk cId="1036346137" sldId="311"/>
        </pc:sldMkLst>
        <pc:spChg chg="mod">
          <ac:chgData name="BOWEN-JONES, Anna (HEREFORDSHIRE AND WORCESTERSHIRE HEALTH AND CARE NHS TRUST)" userId="a9010c01-30a9-48a0-b11f-53bdb048fc3d" providerId="ADAL" clId="{8BE3F778-7E6B-465D-8293-151BA69B0857}" dt="2023-09-21T14:25:28.655" v="26" actId="122"/>
          <ac:spMkLst>
            <pc:docMk/>
            <pc:sldMk cId="1036346137" sldId="311"/>
            <ac:spMk id="3" creationId="{1F6BDC5C-5D66-1DFA-8248-ACFA9F3C74C3}"/>
          </ac:spMkLst>
        </pc:spChg>
      </pc:sldChg>
    </pc:docChg>
  </pc:docChgLst>
  <pc:docChgLst>
    <pc:chgData name="BOWEN-JONES, Anna (HEREFORDSHIRE AND WORCESTERSHIRE HEALTH AND CARE NHS TRUST)" userId="a9010c01-30a9-48a0-b11f-53bdb048fc3d" providerId="ADAL" clId="{CD0F289A-2CE0-42CB-BB5B-A8FA9DA3B69A}"/>
    <pc:docChg chg="undo custSel addSld delSld modSld">
      <pc:chgData name="BOWEN-JONES, Anna (HEREFORDSHIRE AND WORCESTERSHIRE HEALTH AND CARE NHS TRUST)" userId="a9010c01-30a9-48a0-b11f-53bdb048fc3d" providerId="ADAL" clId="{CD0F289A-2CE0-42CB-BB5B-A8FA9DA3B69A}" dt="2023-11-01T12:56:41.832" v="1235" actId="47"/>
      <pc:docMkLst>
        <pc:docMk/>
      </pc:docMkLst>
      <pc:sldChg chg="modSp mod">
        <pc:chgData name="BOWEN-JONES, Anna (HEREFORDSHIRE AND WORCESTERSHIRE HEALTH AND CARE NHS TRUST)" userId="a9010c01-30a9-48a0-b11f-53bdb048fc3d" providerId="ADAL" clId="{CD0F289A-2CE0-42CB-BB5B-A8FA9DA3B69A}" dt="2023-11-01T11:46:57.105" v="1175" actId="14100"/>
        <pc:sldMkLst>
          <pc:docMk/>
          <pc:sldMk cId="393074084" sldId="260"/>
        </pc:sldMkLst>
        <pc:picChg chg="mod">
          <ac:chgData name="BOWEN-JONES, Anna (HEREFORDSHIRE AND WORCESTERSHIRE HEALTH AND CARE NHS TRUST)" userId="a9010c01-30a9-48a0-b11f-53bdb048fc3d" providerId="ADAL" clId="{CD0F289A-2CE0-42CB-BB5B-A8FA9DA3B69A}" dt="2023-11-01T11:46:30.746" v="1171" actId="1076"/>
          <ac:picMkLst>
            <pc:docMk/>
            <pc:sldMk cId="393074084" sldId="260"/>
            <ac:picMk id="6" creationId="{60AF479C-F4F1-38FC-2383-F65D82B4332C}"/>
          </ac:picMkLst>
        </pc:picChg>
        <pc:cxnChg chg="mod">
          <ac:chgData name="BOWEN-JONES, Anna (HEREFORDSHIRE AND WORCESTERSHIRE HEALTH AND CARE NHS TRUST)" userId="a9010c01-30a9-48a0-b11f-53bdb048fc3d" providerId="ADAL" clId="{CD0F289A-2CE0-42CB-BB5B-A8FA9DA3B69A}" dt="2023-11-01T11:46:57.105" v="1175" actId="14100"/>
          <ac:cxnSpMkLst>
            <pc:docMk/>
            <pc:sldMk cId="393074084" sldId="260"/>
            <ac:cxnSpMk id="8" creationId="{3A7F510F-F07D-D761-D405-17403FD2CCCF}"/>
          </ac:cxnSpMkLst>
        </pc:cxnChg>
      </pc:sldChg>
      <pc:sldChg chg="modSp mod modNotesTx">
        <pc:chgData name="BOWEN-JONES, Anna (HEREFORDSHIRE AND WORCESTERSHIRE HEALTH AND CARE NHS TRUST)" userId="a9010c01-30a9-48a0-b11f-53bdb048fc3d" providerId="ADAL" clId="{CD0F289A-2CE0-42CB-BB5B-A8FA9DA3B69A}" dt="2023-10-24T08:21:30.924" v="557" actId="20577"/>
        <pc:sldMkLst>
          <pc:docMk/>
          <pc:sldMk cId="2616112241" sldId="265"/>
        </pc:sldMkLst>
        <pc:spChg chg="mod">
          <ac:chgData name="BOWEN-JONES, Anna (HEREFORDSHIRE AND WORCESTERSHIRE HEALTH AND CARE NHS TRUST)" userId="a9010c01-30a9-48a0-b11f-53bdb048fc3d" providerId="ADAL" clId="{CD0F289A-2CE0-42CB-BB5B-A8FA9DA3B69A}" dt="2023-10-24T08:21:11.086" v="450" actId="20577"/>
          <ac:spMkLst>
            <pc:docMk/>
            <pc:sldMk cId="2616112241" sldId="265"/>
            <ac:spMk id="3" creationId="{B4E78DDA-EFB8-047D-B24C-34BF9C835CFF}"/>
          </ac:spMkLst>
        </pc:spChg>
        <pc:picChg chg="mod">
          <ac:chgData name="BOWEN-JONES, Anna (HEREFORDSHIRE AND WORCESTERSHIRE HEALTH AND CARE NHS TRUST)" userId="a9010c01-30a9-48a0-b11f-53bdb048fc3d" providerId="ADAL" clId="{CD0F289A-2CE0-42CB-BB5B-A8FA9DA3B69A}" dt="2023-10-24T08:18:27.743" v="306" actId="14100"/>
          <ac:picMkLst>
            <pc:docMk/>
            <pc:sldMk cId="2616112241" sldId="265"/>
            <ac:picMk id="4" creationId="{AF018ED8-1E65-84C1-C57F-13CF6D8C7906}"/>
          </ac:picMkLst>
        </pc:picChg>
      </pc:sldChg>
      <pc:sldChg chg="modNotesTx">
        <pc:chgData name="BOWEN-JONES, Anna (HEREFORDSHIRE AND WORCESTERSHIRE HEALTH AND CARE NHS TRUST)" userId="a9010c01-30a9-48a0-b11f-53bdb048fc3d" providerId="ADAL" clId="{CD0F289A-2CE0-42CB-BB5B-A8FA9DA3B69A}" dt="2023-10-24T08:24:10.162" v="724" actId="6549"/>
        <pc:sldMkLst>
          <pc:docMk/>
          <pc:sldMk cId="1549049578" sldId="267"/>
        </pc:sldMkLst>
      </pc:sldChg>
      <pc:sldChg chg="addSp delSp modSp mod modNotesTx">
        <pc:chgData name="BOWEN-JONES, Anna (HEREFORDSHIRE AND WORCESTERSHIRE HEALTH AND CARE NHS TRUST)" userId="a9010c01-30a9-48a0-b11f-53bdb048fc3d" providerId="ADAL" clId="{CD0F289A-2CE0-42CB-BB5B-A8FA9DA3B69A}" dt="2023-11-01T12:50:46.815" v="1201" actId="1076"/>
        <pc:sldMkLst>
          <pc:docMk/>
          <pc:sldMk cId="1072816279" sldId="269"/>
        </pc:sldMkLst>
        <pc:spChg chg="mod">
          <ac:chgData name="BOWEN-JONES, Anna (HEREFORDSHIRE AND WORCESTERSHIRE HEALTH AND CARE NHS TRUST)" userId="a9010c01-30a9-48a0-b11f-53bdb048fc3d" providerId="ADAL" clId="{CD0F289A-2CE0-42CB-BB5B-A8FA9DA3B69A}" dt="2023-11-01T12:50:46.815" v="1201" actId="1076"/>
          <ac:spMkLst>
            <pc:docMk/>
            <pc:sldMk cId="1072816279" sldId="269"/>
            <ac:spMk id="2" creationId="{46339D2E-ADFF-8C2A-885F-35E08B9FD852}"/>
          </ac:spMkLst>
        </pc:spChg>
        <pc:picChg chg="del">
          <ac:chgData name="BOWEN-JONES, Anna (HEREFORDSHIRE AND WORCESTERSHIRE HEALTH AND CARE NHS TRUST)" userId="a9010c01-30a9-48a0-b11f-53bdb048fc3d" providerId="ADAL" clId="{CD0F289A-2CE0-42CB-BB5B-A8FA9DA3B69A}" dt="2023-11-01T12:50:01.750" v="1183" actId="478"/>
          <ac:picMkLst>
            <pc:docMk/>
            <pc:sldMk cId="1072816279" sldId="269"/>
            <ac:picMk id="4" creationId="{CFA7CDC2-CBAF-C370-1DA5-78646C74CA7D}"/>
          </ac:picMkLst>
        </pc:picChg>
        <pc:picChg chg="add mod">
          <ac:chgData name="BOWEN-JONES, Anna (HEREFORDSHIRE AND WORCESTERSHIRE HEALTH AND CARE NHS TRUST)" userId="a9010c01-30a9-48a0-b11f-53bdb048fc3d" providerId="ADAL" clId="{CD0F289A-2CE0-42CB-BB5B-A8FA9DA3B69A}" dt="2023-11-01T12:50:35.616" v="1194" actId="1076"/>
          <ac:picMkLst>
            <pc:docMk/>
            <pc:sldMk cId="1072816279" sldId="269"/>
            <ac:picMk id="5" creationId="{29340A37-A643-B46B-14A4-2D54C47F0233}"/>
          </ac:picMkLst>
        </pc:picChg>
      </pc:sldChg>
      <pc:sldChg chg="modSp mod">
        <pc:chgData name="BOWEN-JONES, Anna (HEREFORDSHIRE AND WORCESTERSHIRE HEALTH AND CARE NHS TRUST)" userId="a9010c01-30a9-48a0-b11f-53bdb048fc3d" providerId="ADAL" clId="{CD0F289A-2CE0-42CB-BB5B-A8FA9DA3B69A}" dt="2023-11-01T12:53:57.620" v="1219" actId="14100"/>
        <pc:sldMkLst>
          <pc:docMk/>
          <pc:sldMk cId="180521963" sldId="276"/>
        </pc:sldMkLst>
        <pc:spChg chg="mod">
          <ac:chgData name="BOWEN-JONES, Anna (HEREFORDSHIRE AND WORCESTERSHIRE HEALTH AND CARE NHS TRUST)" userId="a9010c01-30a9-48a0-b11f-53bdb048fc3d" providerId="ADAL" clId="{CD0F289A-2CE0-42CB-BB5B-A8FA9DA3B69A}" dt="2023-11-01T12:53:56.043" v="1218" actId="1076"/>
          <ac:spMkLst>
            <pc:docMk/>
            <pc:sldMk cId="180521963" sldId="276"/>
            <ac:spMk id="2" creationId="{EBFD4604-D459-6D41-71F3-2A59AA8537A3}"/>
          </ac:spMkLst>
        </pc:spChg>
        <pc:graphicFrameChg chg="mod">
          <ac:chgData name="BOWEN-JONES, Anna (HEREFORDSHIRE AND WORCESTERSHIRE HEALTH AND CARE NHS TRUST)" userId="a9010c01-30a9-48a0-b11f-53bdb048fc3d" providerId="ADAL" clId="{CD0F289A-2CE0-42CB-BB5B-A8FA9DA3B69A}" dt="2023-11-01T12:53:57.620" v="1219" actId="14100"/>
          <ac:graphicFrameMkLst>
            <pc:docMk/>
            <pc:sldMk cId="180521963" sldId="276"/>
            <ac:graphicFrameMk id="5" creationId="{8732B86E-855C-69F4-C693-66CAEF26E9D5}"/>
          </ac:graphicFrameMkLst>
        </pc:graphicFrameChg>
      </pc:sldChg>
      <pc:sldChg chg="modSp mod">
        <pc:chgData name="BOWEN-JONES, Anna (HEREFORDSHIRE AND WORCESTERSHIRE HEALTH AND CARE NHS TRUST)" userId="a9010c01-30a9-48a0-b11f-53bdb048fc3d" providerId="ADAL" clId="{CD0F289A-2CE0-42CB-BB5B-A8FA9DA3B69A}" dt="2023-11-01T11:25:58.319" v="1113" actId="27636"/>
        <pc:sldMkLst>
          <pc:docMk/>
          <pc:sldMk cId="1623314801" sldId="277"/>
        </pc:sldMkLst>
        <pc:spChg chg="mod">
          <ac:chgData name="BOWEN-JONES, Anna (HEREFORDSHIRE AND WORCESTERSHIRE HEALTH AND CARE NHS TRUST)" userId="a9010c01-30a9-48a0-b11f-53bdb048fc3d" providerId="ADAL" clId="{CD0F289A-2CE0-42CB-BB5B-A8FA9DA3B69A}" dt="2023-11-01T11:25:58.319" v="1113" actId="27636"/>
          <ac:spMkLst>
            <pc:docMk/>
            <pc:sldMk cId="1623314801" sldId="277"/>
            <ac:spMk id="2" creationId="{07BB1F06-DD3B-A6B9-987C-97BEB7CC8B2D}"/>
          </ac:spMkLst>
        </pc:spChg>
      </pc:sldChg>
      <pc:sldChg chg="addSp delSp modSp mod">
        <pc:chgData name="BOWEN-JONES, Anna (HEREFORDSHIRE AND WORCESTERSHIRE HEALTH AND CARE NHS TRUST)" userId="a9010c01-30a9-48a0-b11f-53bdb048fc3d" providerId="ADAL" clId="{CD0F289A-2CE0-42CB-BB5B-A8FA9DA3B69A}" dt="2023-11-01T12:47:49.726" v="1180" actId="478"/>
        <pc:sldMkLst>
          <pc:docMk/>
          <pc:sldMk cId="1413783815" sldId="281"/>
        </pc:sldMkLst>
        <pc:picChg chg="add del mod">
          <ac:chgData name="BOWEN-JONES, Anna (HEREFORDSHIRE AND WORCESTERSHIRE HEALTH AND CARE NHS TRUST)" userId="a9010c01-30a9-48a0-b11f-53bdb048fc3d" providerId="ADAL" clId="{CD0F289A-2CE0-42CB-BB5B-A8FA9DA3B69A}" dt="2023-11-01T12:47:49.726" v="1180" actId="478"/>
          <ac:picMkLst>
            <pc:docMk/>
            <pc:sldMk cId="1413783815" sldId="281"/>
            <ac:picMk id="3" creationId="{77941566-EB77-6FE8-DA05-D1AF6CEB265A}"/>
          </ac:picMkLst>
        </pc:picChg>
      </pc:sldChg>
      <pc:sldChg chg="modSp mod">
        <pc:chgData name="BOWEN-JONES, Anna (HEREFORDSHIRE AND WORCESTERSHIRE HEALTH AND CARE NHS TRUST)" userId="a9010c01-30a9-48a0-b11f-53bdb048fc3d" providerId="ADAL" clId="{CD0F289A-2CE0-42CB-BB5B-A8FA9DA3B69A}" dt="2023-11-01T12:54:59.358" v="1228" actId="1076"/>
        <pc:sldMkLst>
          <pc:docMk/>
          <pc:sldMk cId="2565181200" sldId="296"/>
        </pc:sldMkLst>
        <pc:spChg chg="mod">
          <ac:chgData name="BOWEN-JONES, Anna (HEREFORDSHIRE AND WORCESTERSHIRE HEALTH AND CARE NHS TRUST)" userId="a9010c01-30a9-48a0-b11f-53bdb048fc3d" providerId="ADAL" clId="{CD0F289A-2CE0-42CB-BB5B-A8FA9DA3B69A}" dt="2023-11-01T12:54:59.358" v="1228" actId="1076"/>
          <ac:spMkLst>
            <pc:docMk/>
            <pc:sldMk cId="2565181200" sldId="296"/>
            <ac:spMk id="3" creationId="{6B305A94-BBCD-703D-B2FD-FD6139E40CB8}"/>
          </ac:spMkLst>
        </pc:spChg>
      </pc:sldChg>
      <pc:sldChg chg="addSp modSp mod">
        <pc:chgData name="BOWEN-JONES, Anna (HEREFORDSHIRE AND WORCESTERSHIRE HEALTH AND CARE NHS TRUST)" userId="a9010c01-30a9-48a0-b11f-53bdb048fc3d" providerId="ADAL" clId="{CD0F289A-2CE0-42CB-BB5B-A8FA9DA3B69A}" dt="2023-11-01T12:54:33.277" v="1226" actId="1076"/>
        <pc:sldMkLst>
          <pc:docMk/>
          <pc:sldMk cId="2675316217" sldId="297"/>
        </pc:sldMkLst>
        <pc:spChg chg="mod">
          <ac:chgData name="BOWEN-JONES, Anna (HEREFORDSHIRE AND WORCESTERSHIRE HEALTH AND CARE NHS TRUST)" userId="a9010c01-30a9-48a0-b11f-53bdb048fc3d" providerId="ADAL" clId="{CD0F289A-2CE0-42CB-BB5B-A8FA9DA3B69A}" dt="2023-11-01T12:54:32.519" v="1225" actId="14100"/>
          <ac:spMkLst>
            <pc:docMk/>
            <pc:sldMk cId="2675316217" sldId="297"/>
            <ac:spMk id="3" creationId="{FA7692A5-0E0C-A2F3-C4DC-C3B9CCEFCADE}"/>
          </ac:spMkLst>
        </pc:spChg>
        <pc:picChg chg="add mod">
          <ac:chgData name="BOWEN-JONES, Anna (HEREFORDSHIRE AND WORCESTERSHIRE HEALTH AND CARE NHS TRUST)" userId="a9010c01-30a9-48a0-b11f-53bdb048fc3d" providerId="ADAL" clId="{CD0F289A-2CE0-42CB-BB5B-A8FA9DA3B69A}" dt="2023-11-01T12:54:33.277" v="1226" actId="1076"/>
          <ac:picMkLst>
            <pc:docMk/>
            <pc:sldMk cId="2675316217" sldId="297"/>
            <ac:picMk id="4" creationId="{3B5D6A73-D76F-8838-0B62-3C64F44D2491}"/>
          </ac:picMkLst>
        </pc:picChg>
      </pc:sldChg>
      <pc:sldChg chg="addSp delSp modSp mod">
        <pc:chgData name="BOWEN-JONES, Anna (HEREFORDSHIRE AND WORCESTERSHIRE HEALTH AND CARE NHS TRUST)" userId="a9010c01-30a9-48a0-b11f-53bdb048fc3d" providerId="ADAL" clId="{CD0F289A-2CE0-42CB-BB5B-A8FA9DA3B69A}" dt="2023-11-01T12:55:27.975" v="1233" actId="1076"/>
        <pc:sldMkLst>
          <pc:docMk/>
          <pc:sldMk cId="2728343579" sldId="298"/>
        </pc:sldMkLst>
        <pc:spChg chg="del mod">
          <ac:chgData name="BOWEN-JONES, Anna (HEREFORDSHIRE AND WORCESTERSHIRE HEALTH AND CARE NHS TRUST)" userId="a9010c01-30a9-48a0-b11f-53bdb048fc3d" providerId="ADAL" clId="{CD0F289A-2CE0-42CB-BB5B-A8FA9DA3B69A}" dt="2023-11-01T12:55:17.117" v="1230" actId="26606"/>
          <ac:spMkLst>
            <pc:docMk/>
            <pc:sldMk cId="2728343579" sldId="298"/>
            <ac:spMk id="3" creationId="{7FD2F5B5-13EE-15DE-5C46-2BE26486897A}"/>
          </ac:spMkLst>
        </pc:spChg>
        <pc:graphicFrameChg chg="add mod">
          <ac:chgData name="BOWEN-JONES, Anna (HEREFORDSHIRE AND WORCESTERSHIRE HEALTH AND CARE NHS TRUST)" userId="a9010c01-30a9-48a0-b11f-53bdb048fc3d" providerId="ADAL" clId="{CD0F289A-2CE0-42CB-BB5B-A8FA9DA3B69A}" dt="2023-11-01T12:55:27.975" v="1233" actId="1076"/>
          <ac:graphicFrameMkLst>
            <pc:docMk/>
            <pc:sldMk cId="2728343579" sldId="298"/>
            <ac:graphicFrameMk id="5" creationId="{DCFD744E-594D-92E2-30D4-4F3538B9EACB}"/>
          </ac:graphicFrameMkLst>
        </pc:graphicFrameChg>
      </pc:sldChg>
      <pc:sldChg chg="del">
        <pc:chgData name="BOWEN-JONES, Anna (HEREFORDSHIRE AND WORCESTERSHIRE HEALTH AND CARE NHS TRUST)" userId="a9010c01-30a9-48a0-b11f-53bdb048fc3d" providerId="ADAL" clId="{CD0F289A-2CE0-42CB-BB5B-A8FA9DA3B69A}" dt="2023-11-01T12:56:41.832" v="1235" actId="47"/>
        <pc:sldMkLst>
          <pc:docMk/>
          <pc:sldMk cId="583869496" sldId="299"/>
        </pc:sldMkLst>
      </pc:sldChg>
      <pc:sldChg chg="addSp delSp modSp mod">
        <pc:chgData name="BOWEN-JONES, Anna (HEREFORDSHIRE AND WORCESTERSHIRE HEALTH AND CARE NHS TRUST)" userId="a9010c01-30a9-48a0-b11f-53bdb048fc3d" providerId="ADAL" clId="{CD0F289A-2CE0-42CB-BB5B-A8FA9DA3B69A}" dt="2023-11-01T12:56:34.089" v="1234" actId="404"/>
        <pc:sldMkLst>
          <pc:docMk/>
          <pc:sldMk cId="2940476628" sldId="301"/>
        </pc:sldMkLst>
        <pc:spChg chg="add del mod">
          <ac:chgData name="BOWEN-JONES, Anna (HEREFORDSHIRE AND WORCESTERSHIRE HEALTH AND CARE NHS TRUST)" userId="a9010c01-30a9-48a0-b11f-53bdb048fc3d" providerId="ADAL" clId="{CD0F289A-2CE0-42CB-BB5B-A8FA9DA3B69A}" dt="2023-11-01T12:56:34.089" v="1234" actId="404"/>
          <ac:spMkLst>
            <pc:docMk/>
            <pc:sldMk cId="2940476628" sldId="301"/>
            <ac:spMk id="2" creationId="{7A274667-B18F-DEBA-3831-7B28C585DED2}"/>
          </ac:spMkLst>
        </pc:spChg>
        <pc:spChg chg="add del mod">
          <ac:chgData name="BOWEN-JONES, Anna (HEREFORDSHIRE AND WORCESTERSHIRE HEALTH AND CARE NHS TRUST)" userId="a9010c01-30a9-48a0-b11f-53bdb048fc3d" providerId="ADAL" clId="{CD0F289A-2CE0-42CB-BB5B-A8FA9DA3B69A}" dt="2023-10-24T09:22:18.685" v="1103" actId="478"/>
          <ac:spMkLst>
            <pc:docMk/>
            <pc:sldMk cId="2940476628" sldId="301"/>
            <ac:spMk id="4" creationId="{A7A165C6-1E6C-D8D8-C94E-E09A92E4EE89}"/>
          </ac:spMkLst>
        </pc:spChg>
        <pc:picChg chg="add mod">
          <ac:chgData name="BOWEN-JONES, Anna (HEREFORDSHIRE AND WORCESTERSHIRE HEALTH AND CARE NHS TRUST)" userId="a9010c01-30a9-48a0-b11f-53bdb048fc3d" providerId="ADAL" clId="{CD0F289A-2CE0-42CB-BB5B-A8FA9DA3B69A}" dt="2023-10-24T09:22:52.798" v="1111" actId="14100"/>
          <ac:picMkLst>
            <pc:docMk/>
            <pc:sldMk cId="2940476628" sldId="301"/>
            <ac:picMk id="5" creationId="{75EEE807-0F17-A60C-671C-A972A465D6F5}"/>
          </ac:picMkLst>
        </pc:picChg>
      </pc:sldChg>
      <pc:sldChg chg="addSp delSp modSp mod modNotesTx">
        <pc:chgData name="BOWEN-JONES, Anna (HEREFORDSHIRE AND WORCESTERSHIRE HEALTH AND CARE NHS TRUST)" userId="a9010c01-30a9-48a0-b11f-53bdb048fc3d" providerId="ADAL" clId="{CD0F289A-2CE0-42CB-BB5B-A8FA9DA3B69A}" dt="2023-11-01T11:45:19.935" v="1168" actId="1076"/>
        <pc:sldMkLst>
          <pc:docMk/>
          <pc:sldMk cId="2850623687" sldId="304"/>
        </pc:sldMkLst>
        <pc:spChg chg="mod">
          <ac:chgData name="BOWEN-JONES, Anna (HEREFORDSHIRE AND WORCESTERSHIRE HEALTH AND CARE NHS TRUST)" userId="a9010c01-30a9-48a0-b11f-53bdb048fc3d" providerId="ADAL" clId="{CD0F289A-2CE0-42CB-BB5B-A8FA9DA3B69A}" dt="2023-11-01T11:45:03.896" v="1164" actId="1076"/>
          <ac:spMkLst>
            <pc:docMk/>
            <pc:sldMk cId="2850623687" sldId="304"/>
            <ac:spMk id="2" creationId="{D03DE470-D9CE-EECB-D886-863ACB6B1451}"/>
          </ac:spMkLst>
        </pc:spChg>
        <pc:picChg chg="add del mod">
          <ac:chgData name="BOWEN-JONES, Anna (HEREFORDSHIRE AND WORCESTERSHIRE HEALTH AND CARE NHS TRUST)" userId="a9010c01-30a9-48a0-b11f-53bdb048fc3d" providerId="ADAL" clId="{CD0F289A-2CE0-42CB-BB5B-A8FA9DA3B69A}" dt="2023-11-01T11:29:08.681" v="1155" actId="478"/>
          <ac:picMkLst>
            <pc:docMk/>
            <pc:sldMk cId="2850623687" sldId="304"/>
            <ac:picMk id="3" creationId="{642296FF-F18D-044E-404C-30A1E956C0EF}"/>
          </ac:picMkLst>
        </pc:picChg>
        <pc:picChg chg="mod">
          <ac:chgData name="BOWEN-JONES, Anna (HEREFORDSHIRE AND WORCESTERSHIRE HEALTH AND CARE NHS TRUST)" userId="a9010c01-30a9-48a0-b11f-53bdb048fc3d" providerId="ADAL" clId="{CD0F289A-2CE0-42CB-BB5B-A8FA9DA3B69A}" dt="2023-11-01T11:45:19.935" v="1168" actId="1076"/>
          <ac:picMkLst>
            <pc:docMk/>
            <pc:sldMk cId="2850623687" sldId="304"/>
            <ac:picMk id="5122" creationId="{2AE2D8B3-A453-3FF8-6838-17DA2B349C87}"/>
          </ac:picMkLst>
        </pc:picChg>
      </pc:sldChg>
      <pc:sldChg chg="modSp mod">
        <pc:chgData name="BOWEN-JONES, Anna (HEREFORDSHIRE AND WORCESTERSHIRE HEALTH AND CARE NHS TRUST)" userId="a9010c01-30a9-48a0-b11f-53bdb048fc3d" providerId="ADAL" clId="{CD0F289A-2CE0-42CB-BB5B-A8FA9DA3B69A}" dt="2023-11-01T11:47:55.831" v="1177" actId="403"/>
        <pc:sldMkLst>
          <pc:docMk/>
          <pc:sldMk cId="235688337" sldId="306"/>
        </pc:sldMkLst>
        <pc:spChg chg="mod">
          <ac:chgData name="BOWEN-JONES, Anna (HEREFORDSHIRE AND WORCESTERSHIRE HEALTH AND CARE NHS TRUST)" userId="a9010c01-30a9-48a0-b11f-53bdb048fc3d" providerId="ADAL" clId="{CD0F289A-2CE0-42CB-BB5B-A8FA9DA3B69A}" dt="2023-11-01T11:47:55.831" v="1177" actId="403"/>
          <ac:spMkLst>
            <pc:docMk/>
            <pc:sldMk cId="235688337" sldId="306"/>
            <ac:spMk id="18" creationId="{DD5C389C-23D1-EA4A-07A2-84D74BAD6276}"/>
          </ac:spMkLst>
        </pc:spChg>
      </pc:sldChg>
      <pc:sldChg chg="modSp mod">
        <pc:chgData name="BOWEN-JONES, Anna (HEREFORDSHIRE AND WORCESTERSHIRE HEALTH AND CARE NHS TRUST)" userId="a9010c01-30a9-48a0-b11f-53bdb048fc3d" providerId="ADAL" clId="{CD0F289A-2CE0-42CB-BB5B-A8FA9DA3B69A}" dt="2023-11-01T11:28:30.804" v="1145" actId="1076"/>
        <pc:sldMkLst>
          <pc:docMk/>
          <pc:sldMk cId="1164041499" sldId="307"/>
        </pc:sldMkLst>
        <pc:spChg chg="mod">
          <ac:chgData name="BOWEN-JONES, Anna (HEREFORDSHIRE AND WORCESTERSHIRE HEALTH AND CARE NHS TRUST)" userId="a9010c01-30a9-48a0-b11f-53bdb048fc3d" providerId="ADAL" clId="{CD0F289A-2CE0-42CB-BB5B-A8FA9DA3B69A}" dt="2023-11-01T11:28:27.403" v="1144" actId="1076"/>
          <ac:spMkLst>
            <pc:docMk/>
            <pc:sldMk cId="1164041499" sldId="307"/>
            <ac:spMk id="6" creationId="{3D92372A-AC73-1E75-4288-4091BDD2D11C}"/>
          </ac:spMkLst>
        </pc:spChg>
        <pc:spChg chg="mod">
          <ac:chgData name="BOWEN-JONES, Anna (HEREFORDSHIRE AND WORCESTERSHIRE HEALTH AND CARE NHS TRUST)" userId="a9010c01-30a9-48a0-b11f-53bdb048fc3d" providerId="ADAL" clId="{CD0F289A-2CE0-42CB-BB5B-A8FA9DA3B69A}" dt="2023-11-01T11:28:30.804" v="1145" actId="1076"/>
          <ac:spMkLst>
            <pc:docMk/>
            <pc:sldMk cId="1164041499" sldId="307"/>
            <ac:spMk id="10" creationId="{58BE1FEB-567B-5C9E-1DD3-55C4F0F16FA4}"/>
          </ac:spMkLst>
        </pc:spChg>
      </pc:sldChg>
      <pc:sldChg chg="addSp delSp modSp mod modNotesTx">
        <pc:chgData name="BOWEN-JONES, Anna (HEREFORDSHIRE AND WORCESTERSHIRE HEALTH AND CARE NHS TRUST)" userId="a9010c01-30a9-48a0-b11f-53bdb048fc3d" providerId="ADAL" clId="{CD0F289A-2CE0-42CB-BB5B-A8FA9DA3B69A}" dt="2023-11-01T12:53:21.942" v="1214" actId="1076"/>
        <pc:sldMkLst>
          <pc:docMk/>
          <pc:sldMk cId="2382680380" sldId="309"/>
        </pc:sldMkLst>
        <pc:spChg chg="mod">
          <ac:chgData name="BOWEN-JONES, Anna (HEREFORDSHIRE AND WORCESTERSHIRE HEALTH AND CARE NHS TRUST)" userId="a9010c01-30a9-48a0-b11f-53bdb048fc3d" providerId="ADAL" clId="{CD0F289A-2CE0-42CB-BB5B-A8FA9DA3B69A}" dt="2023-11-01T12:53:19.198" v="1211" actId="14100"/>
          <ac:spMkLst>
            <pc:docMk/>
            <pc:sldMk cId="2382680380" sldId="309"/>
            <ac:spMk id="2" creationId="{75AFBEA0-AB8A-DEE7-5047-74B84A3D3F14}"/>
          </ac:spMkLst>
        </pc:spChg>
        <pc:picChg chg="add mod">
          <ac:chgData name="BOWEN-JONES, Anna (HEREFORDSHIRE AND WORCESTERSHIRE HEALTH AND CARE NHS TRUST)" userId="a9010c01-30a9-48a0-b11f-53bdb048fc3d" providerId="ADAL" clId="{CD0F289A-2CE0-42CB-BB5B-A8FA9DA3B69A}" dt="2023-11-01T12:53:21.942" v="1214" actId="1076"/>
          <ac:picMkLst>
            <pc:docMk/>
            <pc:sldMk cId="2382680380" sldId="309"/>
            <ac:picMk id="3" creationId="{B542E652-9A73-6277-44BB-0E19151D5580}"/>
          </ac:picMkLst>
        </pc:picChg>
        <pc:picChg chg="del">
          <ac:chgData name="BOWEN-JONES, Anna (HEREFORDSHIRE AND WORCESTERSHIRE HEALTH AND CARE NHS TRUST)" userId="a9010c01-30a9-48a0-b11f-53bdb048fc3d" providerId="ADAL" clId="{CD0F289A-2CE0-42CB-BB5B-A8FA9DA3B69A}" dt="2023-11-01T12:53:06.071" v="1203" actId="478"/>
          <ac:picMkLst>
            <pc:docMk/>
            <pc:sldMk cId="2382680380" sldId="309"/>
            <ac:picMk id="4" creationId="{F8BCE73C-4EA2-21BF-F853-AB8680CCD84D}"/>
          </ac:picMkLst>
        </pc:picChg>
      </pc:sldChg>
      <pc:sldChg chg="addSp modSp mod">
        <pc:chgData name="BOWEN-JONES, Anna (HEREFORDSHIRE AND WORCESTERSHIRE HEALTH AND CARE NHS TRUST)" userId="a9010c01-30a9-48a0-b11f-53bdb048fc3d" providerId="ADAL" clId="{CD0F289A-2CE0-42CB-BB5B-A8FA9DA3B69A}" dt="2023-11-01T12:53:37.030" v="1215" actId="14100"/>
        <pc:sldMkLst>
          <pc:docMk/>
          <pc:sldMk cId="1036346137" sldId="311"/>
        </pc:sldMkLst>
        <pc:spChg chg="mod">
          <ac:chgData name="BOWEN-JONES, Anna (HEREFORDSHIRE AND WORCESTERSHIRE HEALTH AND CARE NHS TRUST)" userId="a9010c01-30a9-48a0-b11f-53bdb048fc3d" providerId="ADAL" clId="{CD0F289A-2CE0-42CB-BB5B-A8FA9DA3B69A}" dt="2023-10-17T09:55:25.356" v="18" actId="14100"/>
          <ac:spMkLst>
            <pc:docMk/>
            <pc:sldMk cId="1036346137" sldId="311"/>
            <ac:spMk id="3" creationId="{1F6BDC5C-5D66-1DFA-8248-ACFA9F3C74C3}"/>
          </ac:spMkLst>
        </pc:spChg>
        <pc:picChg chg="add mod">
          <ac:chgData name="BOWEN-JONES, Anna (HEREFORDSHIRE AND WORCESTERSHIRE HEALTH AND CARE NHS TRUST)" userId="a9010c01-30a9-48a0-b11f-53bdb048fc3d" providerId="ADAL" clId="{CD0F289A-2CE0-42CB-BB5B-A8FA9DA3B69A}" dt="2023-11-01T12:53:37.030" v="1215" actId="14100"/>
          <ac:picMkLst>
            <pc:docMk/>
            <pc:sldMk cId="1036346137" sldId="311"/>
            <ac:picMk id="4" creationId="{319D24F7-F571-8BD1-EC15-9430314C5651}"/>
          </ac:picMkLst>
        </pc:picChg>
      </pc:sldChg>
      <pc:sldChg chg="addSp delSp modSp mod">
        <pc:chgData name="BOWEN-JONES, Anna (HEREFORDSHIRE AND WORCESTERSHIRE HEALTH AND CARE NHS TRUST)" userId="a9010c01-30a9-48a0-b11f-53bdb048fc3d" providerId="ADAL" clId="{CD0F289A-2CE0-42CB-BB5B-A8FA9DA3B69A}" dt="2023-11-01T12:48:54.589" v="1182" actId="403"/>
        <pc:sldMkLst>
          <pc:docMk/>
          <pc:sldMk cId="1485414808" sldId="312"/>
        </pc:sldMkLst>
        <pc:spChg chg="mod">
          <ac:chgData name="BOWEN-JONES, Anna (HEREFORDSHIRE AND WORCESTERSHIRE HEALTH AND CARE NHS TRUST)" userId="a9010c01-30a9-48a0-b11f-53bdb048fc3d" providerId="ADAL" clId="{CD0F289A-2CE0-42CB-BB5B-A8FA9DA3B69A}" dt="2023-11-01T12:48:54.589" v="1182" actId="403"/>
          <ac:spMkLst>
            <pc:docMk/>
            <pc:sldMk cId="1485414808" sldId="312"/>
            <ac:spMk id="12" creationId="{843C9B75-14CD-6EEB-C242-8DD0C4C16C47}"/>
          </ac:spMkLst>
        </pc:spChg>
        <pc:graphicFrameChg chg="add del mod modGraphic">
          <ac:chgData name="BOWEN-JONES, Anna (HEREFORDSHIRE AND WORCESTERSHIRE HEALTH AND CARE NHS TRUST)" userId="a9010c01-30a9-48a0-b11f-53bdb048fc3d" providerId="ADAL" clId="{CD0F289A-2CE0-42CB-BB5B-A8FA9DA3B69A}" dt="2023-10-17T10:11:57.966" v="31"/>
          <ac:graphicFrameMkLst>
            <pc:docMk/>
            <pc:sldMk cId="1485414808" sldId="312"/>
            <ac:graphicFrameMk id="3" creationId="{8E6FF7CB-E663-772F-7387-5729B50BBBEA}"/>
          </ac:graphicFrameMkLst>
        </pc:graphicFrameChg>
        <pc:graphicFrameChg chg="add del mod">
          <ac:chgData name="BOWEN-JONES, Anna (HEREFORDSHIRE AND WORCESTERSHIRE HEALTH AND CARE NHS TRUST)" userId="a9010c01-30a9-48a0-b11f-53bdb048fc3d" providerId="ADAL" clId="{CD0F289A-2CE0-42CB-BB5B-A8FA9DA3B69A}" dt="2023-10-17T10:12:54.576" v="37" actId="478"/>
          <ac:graphicFrameMkLst>
            <pc:docMk/>
            <pc:sldMk cId="1485414808" sldId="312"/>
            <ac:graphicFrameMk id="4" creationId="{9D6FE0AF-CBF0-AF97-FD9A-EDCFB04298C1}"/>
          </ac:graphicFrameMkLst>
        </pc:graphicFrameChg>
        <pc:picChg chg="add del mod">
          <ac:chgData name="BOWEN-JONES, Anna (HEREFORDSHIRE AND WORCESTERSHIRE HEALTH AND CARE NHS TRUST)" userId="a9010c01-30a9-48a0-b11f-53bdb048fc3d" providerId="ADAL" clId="{CD0F289A-2CE0-42CB-BB5B-A8FA9DA3B69A}" dt="2023-10-17T10:11:32.820" v="25"/>
          <ac:picMkLst>
            <pc:docMk/>
            <pc:sldMk cId="1485414808" sldId="312"/>
            <ac:picMk id="2" creationId="{2BD7D2CE-023E-492A-2C4C-B5E256BE3FAA}"/>
          </ac:picMkLst>
        </pc:picChg>
        <pc:picChg chg="add del mod modCrop">
          <ac:chgData name="BOWEN-JONES, Anna (HEREFORDSHIRE AND WORCESTERSHIRE HEALTH AND CARE NHS TRUST)" userId="a9010c01-30a9-48a0-b11f-53bdb048fc3d" providerId="ADAL" clId="{CD0F289A-2CE0-42CB-BB5B-A8FA9DA3B69A}" dt="2023-10-17T10:16:19.408" v="63" actId="22"/>
          <ac:picMkLst>
            <pc:docMk/>
            <pc:sldMk cId="1485414808" sldId="312"/>
            <ac:picMk id="6" creationId="{1C10B77E-9FEB-1995-839B-E5355D6E43AF}"/>
          </ac:picMkLst>
        </pc:picChg>
        <pc:picChg chg="del">
          <ac:chgData name="BOWEN-JONES, Anna (HEREFORDSHIRE AND WORCESTERSHIRE HEALTH AND CARE NHS TRUST)" userId="a9010c01-30a9-48a0-b11f-53bdb048fc3d" providerId="ADAL" clId="{CD0F289A-2CE0-42CB-BB5B-A8FA9DA3B69A}" dt="2023-10-17T10:11:22.826" v="21" actId="478"/>
          <ac:picMkLst>
            <pc:docMk/>
            <pc:sldMk cId="1485414808" sldId="312"/>
            <ac:picMk id="9" creationId="{C14CB45B-A770-BCA0-09F8-67FE19BF4A17}"/>
          </ac:picMkLst>
        </pc:picChg>
        <pc:picChg chg="add mod modCrop">
          <ac:chgData name="BOWEN-JONES, Anna (HEREFORDSHIRE AND WORCESTERSHIRE HEALTH AND CARE NHS TRUST)" userId="a9010c01-30a9-48a0-b11f-53bdb048fc3d" providerId="ADAL" clId="{CD0F289A-2CE0-42CB-BB5B-A8FA9DA3B69A}" dt="2023-10-17T10:17:22.540" v="72" actId="14100"/>
          <ac:picMkLst>
            <pc:docMk/>
            <pc:sldMk cId="1485414808" sldId="312"/>
            <ac:picMk id="10" creationId="{DD048273-72BC-D75B-BC82-8921411FBB60}"/>
          </ac:picMkLst>
        </pc:picChg>
      </pc:sldChg>
      <pc:sldChg chg="modSp mod modNotesTx">
        <pc:chgData name="BOWEN-JONES, Anna (HEREFORDSHIRE AND WORCESTERSHIRE HEALTH AND CARE NHS TRUST)" userId="a9010c01-30a9-48a0-b11f-53bdb048fc3d" providerId="ADAL" clId="{CD0F289A-2CE0-42CB-BB5B-A8FA9DA3B69A}" dt="2023-10-24T08:22:15.591" v="704" actId="20577"/>
        <pc:sldMkLst>
          <pc:docMk/>
          <pc:sldMk cId="253346033" sldId="314"/>
        </pc:sldMkLst>
        <pc:spChg chg="mod">
          <ac:chgData name="BOWEN-JONES, Anna (HEREFORDSHIRE AND WORCESTERSHIRE HEALTH AND CARE NHS TRUST)" userId="a9010c01-30a9-48a0-b11f-53bdb048fc3d" providerId="ADAL" clId="{CD0F289A-2CE0-42CB-BB5B-A8FA9DA3B69A}" dt="2023-10-16T07:59:06.529" v="6" actId="1076"/>
          <ac:spMkLst>
            <pc:docMk/>
            <pc:sldMk cId="253346033" sldId="314"/>
            <ac:spMk id="2" creationId="{1D42833C-274D-7082-F8BB-B0A85EBA3F95}"/>
          </ac:spMkLst>
        </pc:spChg>
        <pc:spChg chg="mod">
          <ac:chgData name="BOWEN-JONES, Anna (HEREFORDSHIRE AND WORCESTERSHIRE HEALTH AND CARE NHS TRUST)" userId="a9010c01-30a9-48a0-b11f-53bdb048fc3d" providerId="ADAL" clId="{CD0F289A-2CE0-42CB-BB5B-A8FA9DA3B69A}" dt="2023-10-16T07:59:18.805" v="15" actId="5793"/>
          <ac:spMkLst>
            <pc:docMk/>
            <pc:sldMk cId="253346033" sldId="314"/>
            <ac:spMk id="3" creationId="{CF8DA74A-3D12-80FE-7E9F-5BB79722F3F5}"/>
          </ac:spMkLst>
        </pc:spChg>
      </pc:sldChg>
      <pc:sldChg chg="modSp mod">
        <pc:chgData name="BOWEN-JONES, Anna (HEREFORDSHIRE AND WORCESTERSHIRE HEALTH AND CARE NHS TRUST)" userId="a9010c01-30a9-48a0-b11f-53bdb048fc3d" providerId="ADAL" clId="{CD0F289A-2CE0-42CB-BB5B-A8FA9DA3B69A}" dt="2023-11-01T12:47:53.901" v="1181" actId="403"/>
        <pc:sldMkLst>
          <pc:docMk/>
          <pc:sldMk cId="695518352" sldId="315"/>
        </pc:sldMkLst>
        <pc:spChg chg="mod">
          <ac:chgData name="BOWEN-JONES, Anna (HEREFORDSHIRE AND WORCESTERSHIRE HEALTH AND CARE NHS TRUST)" userId="a9010c01-30a9-48a0-b11f-53bdb048fc3d" providerId="ADAL" clId="{CD0F289A-2CE0-42CB-BB5B-A8FA9DA3B69A}" dt="2023-11-01T12:47:53.901" v="1181" actId="403"/>
          <ac:spMkLst>
            <pc:docMk/>
            <pc:sldMk cId="695518352" sldId="315"/>
            <ac:spMk id="2" creationId="{FC3C8842-0AE4-73FD-796F-15E7D79B69E2}"/>
          </ac:spMkLst>
        </pc:spChg>
      </pc:sldChg>
      <pc:sldChg chg="addSp delSp modSp mod setBg">
        <pc:chgData name="BOWEN-JONES, Anna (HEREFORDSHIRE AND WORCESTERSHIRE HEALTH AND CARE NHS TRUST)" userId="a9010c01-30a9-48a0-b11f-53bdb048fc3d" providerId="ADAL" clId="{CD0F289A-2CE0-42CB-BB5B-A8FA9DA3B69A}" dt="2023-11-01T11:27:37.599" v="1136" actId="27636"/>
        <pc:sldMkLst>
          <pc:docMk/>
          <pc:sldMk cId="3076305191" sldId="316"/>
        </pc:sldMkLst>
        <pc:spChg chg="mod">
          <ac:chgData name="BOWEN-JONES, Anna (HEREFORDSHIRE AND WORCESTERSHIRE HEALTH AND CARE NHS TRUST)" userId="a9010c01-30a9-48a0-b11f-53bdb048fc3d" providerId="ADAL" clId="{CD0F289A-2CE0-42CB-BB5B-A8FA9DA3B69A}" dt="2023-11-01T11:27:26.907" v="1126" actId="1076"/>
          <ac:spMkLst>
            <pc:docMk/>
            <pc:sldMk cId="3076305191" sldId="316"/>
            <ac:spMk id="2" creationId="{92A0299B-F502-1CB7-32AD-268EF608A328}"/>
          </ac:spMkLst>
        </pc:spChg>
        <pc:spChg chg="mod">
          <ac:chgData name="BOWEN-JONES, Anna (HEREFORDSHIRE AND WORCESTERSHIRE HEALTH AND CARE NHS TRUST)" userId="a9010c01-30a9-48a0-b11f-53bdb048fc3d" providerId="ADAL" clId="{CD0F289A-2CE0-42CB-BB5B-A8FA9DA3B69A}" dt="2023-11-01T11:27:37.599" v="1136" actId="27636"/>
          <ac:spMkLst>
            <pc:docMk/>
            <pc:sldMk cId="3076305191" sldId="316"/>
            <ac:spMk id="3" creationId="{52687E85-3482-9AC9-2E1B-0BAC70A50B7B}"/>
          </ac:spMkLst>
        </pc:spChg>
        <pc:spChg chg="add del">
          <ac:chgData name="BOWEN-JONES, Anna (HEREFORDSHIRE AND WORCESTERSHIRE HEALTH AND CARE NHS TRUST)" userId="a9010c01-30a9-48a0-b11f-53bdb048fc3d" providerId="ADAL" clId="{CD0F289A-2CE0-42CB-BB5B-A8FA9DA3B69A}" dt="2023-11-01T11:26:57.423" v="1115" actId="22"/>
          <ac:spMkLst>
            <pc:docMk/>
            <pc:sldMk cId="3076305191" sldId="316"/>
            <ac:spMk id="5" creationId="{610D5D5F-4681-E292-054E-D623B5B35730}"/>
          </ac:spMkLst>
        </pc:spChg>
        <pc:spChg chg="add del">
          <ac:chgData name="BOWEN-JONES, Anna (HEREFORDSHIRE AND WORCESTERSHIRE HEALTH AND CARE NHS TRUST)" userId="a9010c01-30a9-48a0-b11f-53bdb048fc3d" providerId="ADAL" clId="{CD0F289A-2CE0-42CB-BB5B-A8FA9DA3B69A}" dt="2023-11-01T11:27:19.384" v="1122" actId="26606"/>
          <ac:spMkLst>
            <pc:docMk/>
            <pc:sldMk cId="3076305191" sldId="316"/>
            <ac:spMk id="11" creationId="{649C91A9-84E7-4BF0-9026-62F01380D853}"/>
          </ac:spMkLst>
        </pc:spChg>
        <pc:spChg chg="add del">
          <ac:chgData name="BOWEN-JONES, Anna (HEREFORDSHIRE AND WORCESTERSHIRE HEALTH AND CARE NHS TRUST)" userId="a9010c01-30a9-48a0-b11f-53bdb048fc3d" providerId="ADAL" clId="{CD0F289A-2CE0-42CB-BB5B-A8FA9DA3B69A}" dt="2023-11-01T11:27:19.384" v="1122" actId="26606"/>
          <ac:spMkLst>
            <pc:docMk/>
            <pc:sldMk cId="3076305191" sldId="316"/>
            <ac:spMk id="13" creationId="{9B47378D-AD27-45D0-8C1C-5B1098DCC068}"/>
          </ac:spMkLst>
        </pc:spChg>
        <pc:picChg chg="add mod">
          <ac:chgData name="BOWEN-JONES, Anna (HEREFORDSHIRE AND WORCESTERSHIRE HEALTH AND CARE NHS TRUST)" userId="a9010c01-30a9-48a0-b11f-53bdb048fc3d" providerId="ADAL" clId="{CD0F289A-2CE0-42CB-BB5B-A8FA9DA3B69A}" dt="2023-11-01T11:27:30.094" v="1129" actId="1076"/>
          <ac:picMkLst>
            <pc:docMk/>
            <pc:sldMk cId="3076305191" sldId="316"/>
            <ac:picMk id="6" creationId="{C6140FE8-F101-65B2-F714-4110E0642B36}"/>
          </ac:picMkLst>
        </pc:picChg>
      </pc:sldChg>
      <pc:sldChg chg="new del">
        <pc:chgData name="BOWEN-JONES, Anna (HEREFORDSHIRE AND WORCESTERSHIRE HEALTH AND CARE NHS TRUST)" userId="a9010c01-30a9-48a0-b11f-53bdb048fc3d" providerId="ADAL" clId="{CD0F289A-2CE0-42CB-BB5B-A8FA9DA3B69A}" dt="2023-10-17T10:13:54.029" v="39" actId="47"/>
        <pc:sldMkLst>
          <pc:docMk/>
          <pc:sldMk cId="671211408" sldId="317"/>
        </pc:sldMkLst>
      </pc:sldChg>
      <pc:sldChg chg="delSp new add del mod">
        <pc:chgData name="BOWEN-JONES, Anna (HEREFORDSHIRE AND WORCESTERSHIRE HEALTH AND CARE NHS TRUST)" userId="a9010c01-30a9-48a0-b11f-53bdb048fc3d" providerId="ADAL" clId="{CD0F289A-2CE0-42CB-BB5B-A8FA9DA3B69A}" dt="2023-10-17T10:14:50.995" v="45" actId="47"/>
        <pc:sldMkLst>
          <pc:docMk/>
          <pc:sldMk cId="3007170412" sldId="317"/>
        </pc:sldMkLst>
        <pc:spChg chg="del">
          <ac:chgData name="BOWEN-JONES, Anna (HEREFORDSHIRE AND WORCESTERSHIRE HEALTH AND CARE NHS TRUST)" userId="a9010c01-30a9-48a0-b11f-53bdb048fc3d" providerId="ADAL" clId="{CD0F289A-2CE0-42CB-BB5B-A8FA9DA3B69A}" dt="2023-10-17T10:14:29.357" v="42" actId="478"/>
          <ac:spMkLst>
            <pc:docMk/>
            <pc:sldMk cId="3007170412" sldId="317"/>
            <ac:spMk id="2" creationId="{34D24D48-5A87-19AE-268A-57FEA3F855AC}"/>
          </ac:spMkLst>
        </pc:spChg>
        <pc:spChg chg="del">
          <ac:chgData name="BOWEN-JONES, Anna (HEREFORDSHIRE AND WORCESTERSHIRE HEALTH AND CARE NHS TRUST)" userId="a9010c01-30a9-48a0-b11f-53bdb048fc3d" providerId="ADAL" clId="{CD0F289A-2CE0-42CB-BB5B-A8FA9DA3B69A}" dt="2023-10-17T10:14:27.541" v="41" actId="478"/>
          <ac:spMkLst>
            <pc:docMk/>
            <pc:sldMk cId="3007170412" sldId="317"/>
            <ac:spMk id="3" creationId="{C339B843-A059-A89E-13D9-4DD2D259A5FD}"/>
          </ac:spMkLst>
        </pc:spChg>
      </pc:sldChg>
    </pc:docChg>
  </pc:docChgLst>
  <pc:docChgLst>
    <pc:chgData name="BOWEN-JONES, Anna (HEREFORDSHIRE AND WORCESTERSHIRE HEALTH AND CARE NHS TRUST)" userId="a9010c01-30a9-48a0-b11f-53bdb048fc3d" providerId="ADAL" clId="{E3FC19B8-3F70-400A-8986-7E10E1C63F68}"/>
    <pc:docChg chg="undo custSel addSld delSld modSld sldOrd">
      <pc:chgData name="BOWEN-JONES, Anna (HEREFORDSHIRE AND WORCESTERSHIRE HEALTH AND CARE NHS TRUST)" userId="a9010c01-30a9-48a0-b11f-53bdb048fc3d" providerId="ADAL" clId="{E3FC19B8-3F70-400A-8986-7E10E1C63F68}" dt="2023-08-17T15:17:19.463" v="1213" actId="1076"/>
      <pc:docMkLst>
        <pc:docMk/>
      </pc:docMkLst>
      <pc:sldChg chg="modSp mod modNotesTx">
        <pc:chgData name="BOWEN-JONES, Anna (HEREFORDSHIRE AND WORCESTERSHIRE HEALTH AND CARE NHS TRUST)" userId="a9010c01-30a9-48a0-b11f-53bdb048fc3d" providerId="ADAL" clId="{E3FC19B8-3F70-400A-8986-7E10E1C63F68}" dt="2023-08-14T09:07:38.053" v="474" actId="5793"/>
        <pc:sldMkLst>
          <pc:docMk/>
          <pc:sldMk cId="2135148371" sldId="258"/>
        </pc:sldMkLst>
        <pc:spChg chg="mod">
          <ac:chgData name="BOWEN-JONES, Anna (HEREFORDSHIRE AND WORCESTERSHIRE HEALTH AND CARE NHS TRUST)" userId="a9010c01-30a9-48a0-b11f-53bdb048fc3d" providerId="ADAL" clId="{E3FC19B8-3F70-400A-8986-7E10E1C63F68}" dt="2023-08-01T07:22:11.736" v="64" actId="1076"/>
          <ac:spMkLst>
            <pc:docMk/>
            <pc:sldMk cId="2135148371" sldId="258"/>
            <ac:spMk id="2" creationId="{81497027-1706-4393-B049-70C495FB316B}"/>
          </ac:spMkLst>
        </pc:spChg>
        <pc:spChg chg="mod">
          <ac:chgData name="BOWEN-JONES, Anna (HEREFORDSHIRE AND WORCESTERSHIRE HEALTH AND CARE NHS TRUST)" userId="a9010c01-30a9-48a0-b11f-53bdb048fc3d" providerId="ADAL" clId="{E3FC19B8-3F70-400A-8986-7E10E1C63F68}" dt="2023-08-14T09:07:38.053" v="474" actId="5793"/>
          <ac:spMkLst>
            <pc:docMk/>
            <pc:sldMk cId="2135148371" sldId="258"/>
            <ac:spMk id="3" creationId="{E012F66C-3BA1-4E9F-BE09-34D73DEBA4B1}"/>
          </ac:spMkLst>
        </pc:spChg>
        <pc:picChg chg="mod">
          <ac:chgData name="BOWEN-JONES, Anna (HEREFORDSHIRE AND WORCESTERSHIRE HEALTH AND CARE NHS TRUST)" userId="a9010c01-30a9-48a0-b11f-53bdb048fc3d" providerId="ADAL" clId="{E3FC19B8-3F70-400A-8986-7E10E1C63F68}" dt="2023-07-26T14:14:26.981" v="22" actId="1076"/>
          <ac:picMkLst>
            <pc:docMk/>
            <pc:sldMk cId="2135148371" sldId="258"/>
            <ac:picMk id="1026" creationId="{50509EDB-5D52-1E51-18B0-854A581C01C7}"/>
          </ac:picMkLst>
        </pc:picChg>
      </pc:sldChg>
      <pc:sldChg chg="addSp delSp modSp mod">
        <pc:chgData name="BOWEN-JONES, Anna (HEREFORDSHIRE AND WORCESTERSHIRE HEALTH AND CARE NHS TRUST)" userId="a9010c01-30a9-48a0-b11f-53bdb048fc3d" providerId="ADAL" clId="{E3FC19B8-3F70-400A-8986-7E10E1C63F68}" dt="2023-08-14T09:12:56.735" v="648" actId="1076"/>
        <pc:sldMkLst>
          <pc:docMk/>
          <pc:sldMk cId="393074084" sldId="260"/>
        </pc:sldMkLst>
        <pc:spChg chg="mod">
          <ac:chgData name="BOWEN-JONES, Anna (HEREFORDSHIRE AND WORCESTERSHIRE HEALTH AND CARE NHS TRUST)" userId="a9010c01-30a9-48a0-b11f-53bdb048fc3d" providerId="ADAL" clId="{E3FC19B8-3F70-400A-8986-7E10E1C63F68}" dt="2023-08-14T09:12:56.735" v="648" actId="1076"/>
          <ac:spMkLst>
            <pc:docMk/>
            <pc:sldMk cId="393074084" sldId="260"/>
            <ac:spMk id="2" creationId="{A90B0F76-C03F-9109-A96A-7E8BEE2D8062}"/>
          </ac:spMkLst>
        </pc:spChg>
        <pc:spChg chg="mod">
          <ac:chgData name="BOWEN-JONES, Anna (HEREFORDSHIRE AND WORCESTERSHIRE HEALTH AND CARE NHS TRUST)" userId="a9010c01-30a9-48a0-b11f-53bdb048fc3d" providerId="ADAL" clId="{E3FC19B8-3F70-400A-8986-7E10E1C63F68}" dt="2023-08-14T09:12:52.331" v="647" actId="20577"/>
          <ac:spMkLst>
            <pc:docMk/>
            <pc:sldMk cId="393074084" sldId="260"/>
            <ac:spMk id="3" creationId="{8151AEED-8126-6C16-64AB-61FEEA0AF917}"/>
          </ac:spMkLst>
        </pc:spChg>
        <pc:spChg chg="add del mod ord">
          <ac:chgData name="BOWEN-JONES, Anna (HEREFORDSHIRE AND WORCESTERSHIRE HEALTH AND CARE NHS TRUST)" userId="a9010c01-30a9-48a0-b11f-53bdb048fc3d" providerId="ADAL" clId="{E3FC19B8-3F70-400A-8986-7E10E1C63F68}" dt="2023-08-14T09:09:41.223" v="600" actId="478"/>
          <ac:spMkLst>
            <pc:docMk/>
            <pc:sldMk cId="393074084" sldId="260"/>
            <ac:spMk id="4" creationId="{C352394E-30E0-38BA-2DE0-97986DCE81C9}"/>
          </ac:spMkLst>
        </pc:spChg>
        <pc:spChg chg="add del">
          <ac:chgData name="BOWEN-JONES, Anna (HEREFORDSHIRE AND WORCESTERSHIRE HEALTH AND CARE NHS TRUST)" userId="a9010c01-30a9-48a0-b11f-53bdb048fc3d" providerId="ADAL" clId="{E3FC19B8-3F70-400A-8986-7E10E1C63F68}" dt="2023-08-14T09:09:57.677" v="602" actId="478"/>
          <ac:spMkLst>
            <pc:docMk/>
            <pc:sldMk cId="393074084" sldId="260"/>
            <ac:spMk id="5" creationId="{93E80139-38C8-1C35-8723-A046354AD518}"/>
          </ac:spMkLst>
        </pc:spChg>
        <pc:picChg chg="add mod modCrop">
          <ac:chgData name="BOWEN-JONES, Anna (HEREFORDSHIRE AND WORCESTERSHIRE HEALTH AND CARE NHS TRUST)" userId="a9010c01-30a9-48a0-b11f-53bdb048fc3d" providerId="ADAL" clId="{E3FC19B8-3F70-400A-8986-7E10E1C63F68}" dt="2023-08-14T09:10:42.423" v="608" actId="1076"/>
          <ac:picMkLst>
            <pc:docMk/>
            <pc:sldMk cId="393074084" sldId="260"/>
            <ac:picMk id="6" creationId="{60AF479C-F4F1-38FC-2383-F65D82B4332C}"/>
          </ac:picMkLst>
        </pc:picChg>
        <pc:cxnChg chg="add mod">
          <ac:chgData name="BOWEN-JONES, Anna (HEREFORDSHIRE AND WORCESTERSHIRE HEALTH AND CARE NHS TRUST)" userId="a9010c01-30a9-48a0-b11f-53bdb048fc3d" providerId="ADAL" clId="{E3FC19B8-3F70-400A-8986-7E10E1C63F68}" dt="2023-08-14T09:11:56.039" v="633" actId="14100"/>
          <ac:cxnSpMkLst>
            <pc:docMk/>
            <pc:sldMk cId="393074084" sldId="260"/>
            <ac:cxnSpMk id="8" creationId="{3A7F510F-F07D-D761-D405-17403FD2CCCF}"/>
          </ac:cxnSpMkLst>
        </pc:cxnChg>
      </pc:sldChg>
      <pc:sldChg chg="modSp del mod ord">
        <pc:chgData name="BOWEN-JONES, Anna (HEREFORDSHIRE AND WORCESTERSHIRE HEALTH AND CARE NHS TRUST)" userId="a9010c01-30a9-48a0-b11f-53bdb048fc3d" providerId="ADAL" clId="{E3FC19B8-3F70-400A-8986-7E10E1C63F68}" dt="2023-08-15T08:45:27.094" v="1194" actId="47"/>
        <pc:sldMkLst>
          <pc:docMk/>
          <pc:sldMk cId="2663085655" sldId="261"/>
        </pc:sldMkLst>
        <pc:spChg chg="mod">
          <ac:chgData name="BOWEN-JONES, Anna (HEREFORDSHIRE AND WORCESTERSHIRE HEALTH AND CARE NHS TRUST)" userId="a9010c01-30a9-48a0-b11f-53bdb048fc3d" providerId="ADAL" clId="{E3FC19B8-3F70-400A-8986-7E10E1C63F68}" dt="2023-08-15T08:45:04.734" v="1185" actId="21"/>
          <ac:spMkLst>
            <pc:docMk/>
            <pc:sldMk cId="2663085655" sldId="261"/>
            <ac:spMk id="3" creationId="{7281CD1F-D258-D2E3-3268-570ABB15E2CB}"/>
          </ac:spMkLst>
        </pc:spChg>
      </pc:sldChg>
      <pc:sldChg chg="addSp modSp mod">
        <pc:chgData name="BOWEN-JONES, Anna (HEREFORDSHIRE AND WORCESTERSHIRE HEALTH AND CARE NHS TRUST)" userId="a9010c01-30a9-48a0-b11f-53bdb048fc3d" providerId="ADAL" clId="{E3FC19B8-3F70-400A-8986-7E10E1C63F68}" dt="2023-08-14T10:17:36.644" v="1071" actId="1076"/>
        <pc:sldMkLst>
          <pc:docMk/>
          <pc:sldMk cId="3534562967" sldId="268"/>
        </pc:sldMkLst>
        <pc:spChg chg="mod">
          <ac:chgData name="BOWEN-JONES, Anna (HEREFORDSHIRE AND WORCESTERSHIRE HEALTH AND CARE NHS TRUST)" userId="a9010c01-30a9-48a0-b11f-53bdb048fc3d" providerId="ADAL" clId="{E3FC19B8-3F70-400A-8986-7E10E1C63F68}" dt="2023-08-14T10:17:10.001" v="1067" actId="1076"/>
          <ac:spMkLst>
            <pc:docMk/>
            <pc:sldMk cId="3534562967" sldId="268"/>
            <ac:spMk id="2" creationId="{66A6F090-09A2-E266-46C2-EFCE8C9E4F19}"/>
          </ac:spMkLst>
        </pc:spChg>
        <pc:spChg chg="mod">
          <ac:chgData name="BOWEN-JONES, Anna (HEREFORDSHIRE AND WORCESTERSHIRE HEALTH AND CARE NHS TRUST)" userId="a9010c01-30a9-48a0-b11f-53bdb048fc3d" providerId="ADAL" clId="{E3FC19B8-3F70-400A-8986-7E10E1C63F68}" dt="2023-08-01T07:26:56.202" v="323" actId="2711"/>
          <ac:spMkLst>
            <pc:docMk/>
            <pc:sldMk cId="3534562967" sldId="268"/>
            <ac:spMk id="6" creationId="{D3FC78B0-EEF8-50ED-29F7-32A9D5793245}"/>
          </ac:spMkLst>
        </pc:spChg>
        <pc:spChg chg="mod">
          <ac:chgData name="BOWEN-JONES, Anna (HEREFORDSHIRE AND WORCESTERSHIRE HEALTH AND CARE NHS TRUST)" userId="a9010c01-30a9-48a0-b11f-53bdb048fc3d" providerId="ADAL" clId="{E3FC19B8-3F70-400A-8986-7E10E1C63F68}" dt="2023-08-01T07:27:00.246" v="324" actId="2711"/>
          <ac:spMkLst>
            <pc:docMk/>
            <pc:sldMk cId="3534562967" sldId="268"/>
            <ac:spMk id="7" creationId="{54D6556C-642E-853A-26ED-4866124E0498}"/>
          </ac:spMkLst>
        </pc:spChg>
        <pc:spChg chg="mod">
          <ac:chgData name="BOWEN-JONES, Anna (HEREFORDSHIRE AND WORCESTERSHIRE HEALTH AND CARE NHS TRUST)" userId="a9010c01-30a9-48a0-b11f-53bdb048fc3d" providerId="ADAL" clId="{E3FC19B8-3F70-400A-8986-7E10E1C63F68}" dt="2023-08-01T07:27:04.131" v="325" actId="2711"/>
          <ac:spMkLst>
            <pc:docMk/>
            <pc:sldMk cId="3534562967" sldId="268"/>
            <ac:spMk id="8" creationId="{35F059A2-C859-18DA-8C53-D3403D2F3330}"/>
          </ac:spMkLst>
        </pc:spChg>
        <pc:picChg chg="add mod">
          <ac:chgData name="BOWEN-JONES, Anna (HEREFORDSHIRE AND WORCESTERSHIRE HEALTH AND CARE NHS TRUST)" userId="a9010c01-30a9-48a0-b11f-53bdb048fc3d" providerId="ADAL" clId="{E3FC19B8-3F70-400A-8986-7E10E1C63F68}" dt="2023-08-14T10:17:36.644" v="1071" actId="1076"/>
          <ac:picMkLst>
            <pc:docMk/>
            <pc:sldMk cId="3534562967" sldId="268"/>
            <ac:picMk id="3" creationId="{EFD37923-E73E-F62D-E004-D4AFCDB1BA1B}"/>
          </ac:picMkLst>
        </pc:picChg>
      </pc:sldChg>
      <pc:sldChg chg="modSp del mod">
        <pc:chgData name="BOWEN-JONES, Anna (HEREFORDSHIRE AND WORCESTERSHIRE HEALTH AND CARE NHS TRUST)" userId="a9010c01-30a9-48a0-b11f-53bdb048fc3d" providerId="ADAL" clId="{E3FC19B8-3F70-400A-8986-7E10E1C63F68}" dt="2023-08-01T11:36:01.105" v="376" actId="47"/>
        <pc:sldMkLst>
          <pc:docMk/>
          <pc:sldMk cId="796396920" sldId="272"/>
        </pc:sldMkLst>
        <pc:picChg chg="mod">
          <ac:chgData name="BOWEN-JONES, Anna (HEREFORDSHIRE AND WORCESTERSHIRE HEALTH AND CARE NHS TRUST)" userId="a9010c01-30a9-48a0-b11f-53bdb048fc3d" providerId="ADAL" clId="{E3FC19B8-3F70-400A-8986-7E10E1C63F68}" dt="2023-08-01T07:28:52.939" v="342" actId="1076"/>
          <ac:picMkLst>
            <pc:docMk/>
            <pc:sldMk cId="796396920" sldId="272"/>
            <ac:picMk id="6" creationId="{A2331BA5-EB7D-D939-3428-9CEFFFA3E5B4}"/>
          </ac:picMkLst>
        </pc:picChg>
      </pc:sldChg>
      <pc:sldChg chg="addSp modSp mod ord">
        <pc:chgData name="BOWEN-JONES, Anna (HEREFORDSHIRE AND WORCESTERSHIRE HEALTH AND CARE NHS TRUST)" userId="a9010c01-30a9-48a0-b11f-53bdb048fc3d" providerId="ADAL" clId="{E3FC19B8-3F70-400A-8986-7E10E1C63F68}" dt="2023-08-01T07:22:42.702" v="103" actId="5793"/>
        <pc:sldMkLst>
          <pc:docMk/>
          <pc:sldMk cId="1623314801" sldId="277"/>
        </pc:sldMkLst>
        <pc:spChg chg="mod">
          <ac:chgData name="BOWEN-JONES, Anna (HEREFORDSHIRE AND WORCESTERSHIRE HEALTH AND CARE NHS TRUST)" userId="a9010c01-30a9-48a0-b11f-53bdb048fc3d" providerId="ADAL" clId="{E3FC19B8-3F70-400A-8986-7E10E1C63F68}" dt="2023-08-01T07:22:42.702" v="103" actId="5793"/>
          <ac:spMkLst>
            <pc:docMk/>
            <pc:sldMk cId="1623314801" sldId="277"/>
            <ac:spMk id="2" creationId="{07BB1F06-DD3B-A6B9-987C-97BEB7CC8B2D}"/>
          </ac:spMkLst>
        </pc:spChg>
        <pc:spChg chg="mod">
          <ac:chgData name="BOWEN-JONES, Anna (HEREFORDSHIRE AND WORCESTERSHIRE HEALTH AND CARE NHS TRUST)" userId="a9010c01-30a9-48a0-b11f-53bdb048fc3d" providerId="ADAL" clId="{E3FC19B8-3F70-400A-8986-7E10E1C63F68}" dt="2023-08-01T07:21:30.407" v="31" actId="27636"/>
          <ac:spMkLst>
            <pc:docMk/>
            <pc:sldMk cId="1623314801" sldId="277"/>
            <ac:spMk id="3" creationId="{42825476-DBBB-5CC9-56A7-280111E9740C}"/>
          </ac:spMkLst>
        </pc:spChg>
        <pc:picChg chg="add mod">
          <ac:chgData name="BOWEN-JONES, Anna (HEREFORDSHIRE AND WORCESTERSHIRE HEALTH AND CARE NHS TRUST)" userId="a9010c01-30a9-48a0-b11f-53bdb048fc3d" providerId="ADAL" clId="{E3FC19B8-3F70-400A-8986-7E10E1C63F68}" dt="2023-08-01T07:21:50.024" v="38" actId="14100"/>
          <ac:picMkLst>
            <pc:docMk/>
            <pc:sldMk cId="1623314801" sldId="277"/>
            <ac:picMk id="4" creationId="{474E448D-F8D9-C3B1-CEBF-65696F895E95}"/>
          </ac:picMkLst>
        </pc:picChg>
      </pc:sldChg>
      <pc:sldChg chg="modSp mod">
        <pc:chgData name="BOWEN-JONES, Anna (HEREFORDSHIRE AND WORCESTERSHIRE HEALTH AND CARE NHS TRUST)" userId="a9010c01-30a9-48a0-b11f-53bdb048fc3d" providerId="ADAL" clId="{E3FC19B8-3F70-400A-8986-7E10E1C63F68}" dt="2023-08-17T15:17:19.463" v="1213" actId="1076"/>
        <pc:sldMkLst>
          <pc:docMk/>
          <pc:sldMk cId="1413783815" sldId="281"/>
        </pc:sldMkLst>
        <pc:grpChg chg="mod">
          <ac:chgData name="BOWEN-JONES, Anna (HEREFORDSHIRE AND WORCESTERSHIRE HEALTH AND CARE NHS TRUST)" userId="a9010c01-30a9-48a0-b11f-53bdb048fc3d" providerId="ADAL" clId="{E3FC19B8-3F70-400A-8986-7E10E1C63F68}" dt="2023-08-17T15:17:19.463" v="1213" actId="1076"/>
          <ac:grpSpMkLst>
            <pc:docMk/>
            <pc:sldMk cId="1413783815" sldId="281"/>
            <ac:grpSpMk id="6" creationId="{4C408529-34D2-6398-581F-C16A8F74B109}"/>
          </ac:grpSpMkLst>
        </pc:grpChg>
        <pc:grpChg chg="mod">
          <ac:chgData name="BOWEN-JONES, Anna (HEREFORDSHIRE AND WORCESTERSHIRE HEALTH AND CARE NHS TRUST)" userId="a9010c01-30a9-48a0-b11f-53bdb048fc3d" providerId="ADAL" clId="{E3FC19B8-3F70-400A-8986-7E10E1C63F68}" dt="2023-08-17T15:17:17.554" v="1212" actId="1076"/>
          <ac:grpSpMkLst>
            <pc:docMk/>
            <pc:sldMk cId="1413783815" sldId="281"/>
            <ac:grpSpMk id="11" creationId="{C357CF13-8A2A-76AA-3164-5A0DF447D0CC}"/>
          </ac:grpSpMkLst>
        </pc:grpChg>
      </pc:sldChg>
      <pc:sldChg chg="modSp mod">
        <pc:chgData name="BOWEN-JONES, Anna (HEREFORDSHIRE AND WORCESTERSHIRE HEALTH AND CARE NHS TRUST)" userId="a9010c01-30a9-48a0-b11f-53bdb048fc3d" providerId="ADAL" clId="{E3FC19B8-3F70-400A-8986-7E10E1C63F68}" dt="2023-08-14T07:57:16.843" v="459" actId="2711"/>
        <pc:sldMkLst>
          <pc:docMk/>
          <pc:sldMk cId="2565181200" sldId="296"/>
        </pc:sldMkLst>
        <pc:spChg chg="mod">
          <ac:chgData name="BOWEN-JONES, Anna (HEREFORDSHIRE AND WORCESTERSHIRE HEALTH AND CARE NHS TRUST)" userId="a9010c01-30a9-48a0-b11f-53bdb048fc3d" providerId="ADAL" clId="{E3FC19B8-3F70-400A-8986-7E10E1C63F68}" dt="2023-08-14T07:57:16.843" v="459" actId="2711"/>
          <ac:spMkLst>
            <pc:docMk/>
            <pc:sldMk cId="2565181200" sldId="296"/>
            <ac:spMk id="3" creationId="{6B305A94-BBCD-703D-B2FD-FD6139E40CB8}"/>
          </ac:spMkLst>
        </pc:spChg>
      </pc:sldChg>
      <pc:sldChg chg="modSp mod">
        <pc:chgData name="BOWEN-JONES, Anna (HEREFORDSHIRE AND WORCESTERSHIRE HEALTH AND CARE NHS TRUST)" userId="a9010c01-30a9-48a0-b11f-53bdb048fc3d" providerId="ADAL" clId="{E3FC19B8-3F70-400A-8986-7E10E1C63F68}" dt="2023-08-01T07:26:26.187" v="322" actId="5793"/>
        <pc:sldMkLst>
          <pc:docMk/>
          <pc:sldMk cId="2728343579" sldId="298"/>
        </pc:sldMkLst>
        <pc:spChg chg="mod">
          <ac:chgData name="BOWEN-JONES, Anna (HEREFORDSHIRE AND WORCESTERSHIRE HEALTH AND CARE NHS TRUST)" userId="a9010c01-30a9-48a0-b11f-53bdb048fc3d" providerId="ADAL" clId="{E3FC19B8-3F70-400A-8986-7E10E1C63F68}" dt="2023-08-01T07:26:26.187" v="322" actId="5793"/>
          <ac:spMkLst>
            <pc:docMk/>
            <pc:sldMk cId="2728343579" sldId="298"/>
            <ac:spMk id="3" creationId="{7FD2F5B5-13EE-15DE-5C46-2BE26486897A}"/>
          </ac:spMkLst>
        </pc:spChg>
      </pc:sldChg>
      <pc:sldChg chg="del">
        <pc:chgData name="BOWEN-JONES, Anna (HEREFORDSHIRE AND WORCESTERSHIRE HEALTH AND CARE NHS TRUST)" userId="a9010c01-30a9-48a0-b11f-53bdb048fc3d" providerId="ADAL" clId="{E3FC19B8-3F70-400A-8986-7E10E1C63F68}" dt="2023-08-01T07:25:53.007" v="252" actId="47"/>
        <pc:sldMkLst>
          <pc:docMk/>
          <pc:sldMk cId="3585994116" sldId="300"/>
        </pc:sldMkLst>
      </pc:sldChg>
      <pc:sldChg chg="delSp modSp mod">
        <pc:chgData name="BOWEN-JONES, Anna (HEREFORDSHIRE AND WORCESTERSHIRE HEALTH AND CARE NHS TRUST)" userId="a9010c01-30a9-48a0-b11f-53bdb048fc3d" providerId="ADAL" clId="{E3FC19B8-3F70-400A-8986-7E10E1C63F68}" dt="2023-08-01T07:26:20.254" v="320" actId="1076"/>
        <pc:sldMkLst>
          <pc:docMk/>
          <pc:sldMk cId="2940476628" sldId="301"/>
        </pc:sldMkLst>
        <pc:spChg chg="mod">
          <ac:chgData name="BOWEN-JONES, Anna (HEREFORDSHIRE AND WORCESTERSHIRE HEALTH AND CARE NHS TRUST)" userId="a9010c01-30a9-48a0-b11f-53bdb048fc3d" providerId="ADAL" clId="{E3FC19B8-3F70-400A-8986-7E10E1C63F68}" dt="2023-08-01T07:26:20.254" v="320" actId="1076"/>
          <ac:spMkLst>
            <pc:docMk/>
            <pc:sldMk cId="2940476628" sldId="301"/>
            <ac:spMk id="2" creationId="{7A274667-B18F-DEBA-3831-7B28C585DED2}"/>
          </ac:spMkLst>
        </pc:spChg>
        <pc:spChg chg="del mod">
          <ac:chgData name="BOWEN-JONES, Anna (HEREFORDSHIRE AND WORCESTERSHIRE HEALTH AND CARE NHS TRUST)" userId="a9010c01-30a9-48a0-b11f-53bdb048fc3d" providerId="ADAL" clId="{E3FC19B8-3F70-400A-8986-7E10E1C63F68}" dt="2023-08-01T07:25:56.426" v="255" actId="478"/>
          <ac:spMkLst>
            <pc:docMk/>
            <pc:sldMk cId="2940476628" sldId="301"/>
            <ac:spMk id="3" creationId="{4DA5022F-39B7-2745-CB24-C85E309FCCE0}"/>
          </ac:spMkLst>
        </pc:spChg>
      </pc:sldChg>
      <pc:sldChg chg="addSp modSp mod">
        <pc:chgData name="BOWEN-JONES, Anna (HEREFORDSHIRE AND WORCESTERSHIRE HEALTH AND CARE NHS TRUST)" userId="a9010c01-30a9-48a0-b11f-53bdb048fc3d" providerId="ADAL" clId="{E3FC19B8-3F70-400A-8986-7E10E1C63F68}" dt="2023-08-01T07:23:24.804" v="110" actId="1076"/>
        <pc:sldMkLst>
          <pc:docMk/>
          <pc:sldMk cId="2954531998" sldId="302"/>
        </pc:sldMkLst>
        <pc:spChg chg="mod">
          <ac:chgData name="BOWEN-JONES, Anna (HEREFORDSHIRE AND WORCESTERSHIRE HEALTH AND CARE NHS TRUST)" userId="a9010c01-30a9-48a0-b11f-53bdb048fc3d" providerId="ADAL" clId="{E3FC19B8-3F70-400A-8986-7E10E1C63F68}" dt="2023-08-01T07:22:48.014" v="104" actId="1076"/>
          <ac:spMkLst>
            <pc:docMk/>
            <pc:sldMk cId="2954531998" sldId="302"/>
            <ac:spMk id="2" creationId="{E0B88AA6-2018-67A6-264C-3E266A4D409E}"/>
          </ac:spMkLst>
        </pc:spChg>
        <pc:spChg chg="mod">
          <ac:chgData name="BOWEN-JONES, Anna (HEREFORDSHIRE AND WORCESTERSHIRE HEALTH AND CARE NHS TRUST)" userId="a9010c01-30a9-48a0-b11f-53bdb048fc3d" providerId="ADAL" clId="{E3FC19B8-3F70-400A-8986-7E10E1C63F68}" dt="2023-08-01T07:22:27.097" v="71" actId="20577"/>
          <ac:spMkLst>
            <pc:docMk/>
            <pc:sldMk cId="2954531998" sldId="302"/>
            <ac:spMk id="3" creationId="{B0DA4BAE-1779-3B0B-01EC-CF6A82D9F950}"/>
          </ac:spMkLst>
        </pc:spChg>
        <pc:picChg chg="add mod">
          <ac:chgData name="BOWEN-JONES, Anna (HEREFORDSHIRE AND WORCESTERSHIRE HEALTH AND CARE NHS TRUST)" userId="a9010c01-30a9-48a0-b11f-53bdb048fc3d" providerId="ADAL" clId="{E3FC19B8-3F70-400A-8986-7E10E1C63F68}" dt="2023-08-01T07:23:24.804" v="110" actId="1076"/>
          <ac:picMkLst>
            <pc:docMk/>
            <pc:sldMk cId="2954531998" sldId="302"/>
            <ac:picMk id="4" creationId="{3B47C348-2495-D7AD-5E6B-68B1D18B4131}"/>
          </ac:picMkLst>
        </pc:picChg>
      </pc:sldChg>
      <pc:sldChg chg="addSp delSp modSp new del mod">
        <pc:chgData name="BOWEN-JONES, Anna (HEREFORDSHIRE AND WORCESTERSHIRE HEALTH AND CARE NHS TRUST)" userId="a9010c01-30a9-48a0-b11f-53bdb048fc3d" providerId="ADAL" clId="{E3FC19B8-3F70-400A-8986-7E10E1C63F68}" dt="2023-08-14T15:20:32.717" v="1073" actId="47"/>
        <pc:sldMkLst>
          <pc:docMk/>
          <pc:sldMk cId="2199300336" sldId="310"/>
        </pc:sldMkLst>
        <pc:spChg chg="del">
          <ac:chgData name="BOWEN-JONES, Anna (HEREFORDSHIRE AND WORCESTERSHIRE HEALTH AND CARE NHS TRUST)" userId="a9010c01-30a9-48a0-b11f-53bdb048fc3d" providerId="ADAL" clId="{E3FC19B8-3F70-400A-8986-7E10E1C63F68}" dt="2023-08-01T07:24:19.283" v="113" actId="478"/>
          <ac:spMkLst>
            <pc:docMk/>
            <pc:sldMk cId="2199300336" sldId="310"/>
            <ac:spMk id="2" creationId="{A8C12EDA-601E-7FE2-6D58-57E34EE202BF}"/>
          </ac:spMkLst>
        </pc:spChg>
        <pc:spChg chg="del">
          <ac:chgData name="BOWEN-JONES, Anna (HEREFORDSHIRE AND WORCESTERSHIRE HEALTH AND CARE NHS TRUST)" userId="a9010c01-30a9-48a0-b11f-53bdb048fc3d" providerId="ADAL" clId="{E3FC19B8-3F70-400A-8986-7E10E1C63F68}" dt="2023-08-01T07:24:19.931" v="114" actId="478"/>
          <ac:spMkLst>
            <pc:docMk/>
            <pc:sldMk cId="2199300336" sldId="310"/>
            <ac:spMk id="3" creationId="{E346DECE-7473-A523-3C6F-44C405164995}"/>
          </ac:spMkLst>
        </pc:spChg>
        <pc:spChg chg="add mod">
          <ac:chgData name="BOWEN-JONES, Anna (HEREFORDSHIRE AND WORCESTERSHIRE HEALTH AND CARE NHS TRUST)" userId="a9010c01-30a9-48a0-b11f-53bdb048fc3d" providerId="ADAL" clId="{E3FC19B8-3F70-400A-8986-7E10E1C63F68}" dt="2023-08-14T15:20:31.156" v="1072" actId="21"/>
          <ac:spMkLst>
            <pc:docMk/>
            <pc:sldMk cId="2199300336" sldId="310"/>
            <ac:spMk id="5" creationId="{58C80870-01EC-D07D-3F0D-5E35394573D2}"/>
          </ac:spMkLst>
        </pc:spChg>
      </pc:sldChg>
      <pc:sldChg chg="modSp new mod">
        <pc:chgData name="BOWEN-JONES, Anna (HEREFORDSHIRE AND WORCESTERSHIRE HEALTH AND CARE NHS TRUST)" userId="a9010c01-30a9-48a0-b11f-53bdb048fc3d" providerId="ADAL" clId="{E3FC19B8-3F70-400A-8986-7E10E1C63F68}" dt="2023-08-01T07:27:40.670" v="340" actId="20577"/>
        <pc:sldMkLst>
          <pc:docMk/>
          <pc:sldMk cId="1036346137" sldId="311"/>
        </pc:sldMkLst>
        <pc:spChg chg="mod">
          <ac:chgData name="BOWEN-JONES, Anna (HEREFORDSHIRE AND WORCESTERSHIRE HEALTH AND CARE NHS TRUST)" userId="a9010c01-30a9-48a0-b11f-53bdb048fc3d" providerId="ADAL" clId="{E3FC19B8-3F70-400A-8986-7E10E1C63F68}" dt="2023-08-01T07:27:40.670" v="340" actId="20577"/>
          <ac:spMkLst>
            <pc:docMk/>
            <pc:sldMk cId="1036346137" sldId="311"/>
            <ac:spMk id="2" creationId="{1210CEBA-C25E-9E13-81F3-6F61BDFC3F08}"/>
          </ac:spMkLst>
        </pc:spChg>
      </pc:sldChg>
      <pc:sldChg chg="addSp delSp modSp new del mod">
        <pc:chgData name="BOWEN-JONES, Anna (HEREFORDSHIRE AND WORCESTERSHIRE HEALTH AND CARE NHS TRUST)" userId="a9010c01-30a9-48a0-b11f-53bdb048fc3d" providerId="ADAL" clId="{E3FC19B8-3F70-400A-8986-7E10E1C63F68}" dt="2023-08-01T07:29:09.888" v="348" actId="47"/>
        <pc:sldMkLst>
          <pc:docMk/>
          <pc:sldMk cId="86213102" sldId="312"/>
        </pc:sldMkLst>
        <pc:spChg chg="del">
          <ac:chgData name="BOWEN-JONES, Anna (HEREFORDSHIRE AND WORCESTERSHIRE HEALTH AND CARE NHS TRUST)" userId="a9010c01-30a9-48a0-b11f-53bdb048fc3d" providerId="ADAL" clId="{E3FC19B8-3F70-400A-8986-7E10E1C63F68}" dt="2023-08-01T07:28:57.679" v="344" actId="478"/>
          <ac:spMkLst>
            <pc:docMk/>
            <pc:sldMk cId="86213102" sldId="312"/>
            <ac:spMk id="2" creationId="{D6854451-1FD5-49A5-F525-5C28295D34CC}"/>
          </ac:spMkLst>
        </pc:spChg>
        <pc:spChg chg="del">
          <ac:chgData name="BOWEN-JONES, Anna (HEREFORDSHIRE AND WORCESTERSHIRE HEALTH AND CARE NHS TRUST)" userId="a9010c01-30a9-48a0-b11f-53bdb048fc3d" providerId="ADAL" clId="{E3FC19B8-3F70-400A-8986-7E10E1C63F68}" dt="2023-08-01T07:29:00.281" v="345" actId="478"/>
          <ac:spMkLst>
            <pc:docMk/>
            <pc:sldMk cId="86213102" sldId="312"/>
            <ac:spMk id="3" creationId="{6DB1B4D5-78A1-4FFD-C768-714F3C585EA2}"/>
          </ac:spMkLst>
        </pc:spChg>
        <pc:picChg chg="add del mod">
          <ac:chgData name="BOWEN-JONES, Anna (HEREFORDSHIRE AND WORCESTERSHIRE HEALTH AND CARE NHS TRUST)" userId="a9010c01-30a9-48a0-b11f-53bdb048fc3d" providerId="ADAL" clId="{E3FC19B8-3F70-400A-8986-7E10E1C63F68}" dt="2023-08-01T07:29:07.265" v="347" actId="478"/>
          <ac:picMkLst>
            <pc:docMk/>
            <pc:sldMk cId="86213102" sldId="312"/>
            <ac:picMk id="4" creationId="{C8556809-C164-C432-8DEB-734231F41D4F}"/>
          </ac:picMkLst>
        </pc:picChg>
      </pc:sldChg>
      <pc:sldChg chg="addSp delSp modSp new mod">
        <pc:chgData name="BOWEN-JONES, Anna (HEREFORDSHIRE AND WORCESTERSHIRE HEALTH AND CARE NHS TRUST)" userId="a9010c01-30a9-48a0-b11f-53bdb048fc3d" providerId="ADAL" clId="{E3FC19B8-3F70-400A-8986-7E10E1C63F68}" dt="2023-08-01T11:36:30.807" v="410" actId="20577"/>
        <pc:sldMkLst>
          <pc:docMk/>
          <pc:sldMk cId="1485414808" sldId="312"/>
        </pc:sldMkLst>
        <pc:spChg chg="del">
          <ac:chgData name="BOWEN-JONES, Anna (HEREFORDSHIRE AND WORCESTERSHIRE HEALTH AND CARE NHS TRUST)" userId="a9010c01-30a9-48a0-b11f-53bdb048fc3d" providerId="ADAL" clId="{E3FC19B8-3F70-400A-8986-7E10E1C63F68}" dt="2023-08-01T08:16:28.431" v="350" actId="478"/>
          <ac:spMkLst>
            <pc:docMk/>
            <pc:sldMk cId="1485414808" sldId="312"/>
            <ac:spMk id="2" creationId="{7ED55F03-DD79-D409-2771-3E66C1BEFB1D}"/>
          </ac:spMkLst>
        </pc:spChg>
        <pc:spChg chg="del">
          <ac:chgData name="BOWEN-JONES, Anna (HEREFORDSHIRE AND WORCESTERSHIRE HEALTH AND CARE NHS TRUST)" userId="a9010c01-30a9-48a0-b11f-53bdb048fc3d" providerId="ADAL" clId="{E3FC19B8-3F70-400A-8986-7E10E1C63F68}" dt="2023-08-01T08:16:29.633" v="351" actId="478"/>
          <ac:spMkLst>
            <pc:docMk/>
            <pc:sldMk cId="1485414808" sldId="312"/>
            <ac:spMk id="3" creationId="{072F6FA7-C633-F491-C53B-9B718C36B52A}"/>
          </ac:spMkLst>
        </pc:spChg>
        <pc:spChg chg="add mod">
          <ac:chgData name="BOWEN-JONES, Anna (HEREFORDSHIRE AND WORCESTERSHIRE HEALTH AND CARE NHS TRUST)" userId="a9010c01-30a9-48a0-b11f-53bdb048fc3d" providerId="ADAL" clId="{E3FC19B8-3F70-400A-8986-7E10E1C63F68}" dt="2023-08-01T09:36:01.728" v="368" actId="1076"/>
          <ac:spMkLst>
            <pc:docMk/>
            <pc:sldMk cId="1485414808" sldId="312"/>
            <ac:spMk id="8" creationId="{233D5926-3FED-3E04-E694-C1D263E4FAD8}"/>
          </ac:spMkLst>
        </pc:spChg>
        <pc:spChg chg="add del mod">
          <ac:chgData name="BOWEN-JONES, Anna (HEREFORDSHIRE AND WORCESTERSHIRE HEALTH AND CARE NHS TRUST)" userId="a9010c01-30a9-48a0-b11f-53bdb048fc3d" providerId="ADAL" clId="{E3FC19B8-3F70-400A-8986-7E10E1C63F68}" dt="2023-08-01T11:36:11.073" v="379"/>
          <ac:spMkLst>
            <pc:docMk/>
            <pc:sldMk cId="1485414808" sldId="312"/>
            <ac:spMk id="10" creationId="{CA2DF193-B709-91F6-2EB8-E3357C371BDC}"/>
          </ac:spMkLst>
        </pc:spChg>
        <pc:spChg chg="add mod">
          <ac:chgData name="BOWEN-JONES, Anna (HEREFORDSHIRE AND WORCESTERSHIRE HEALTH AND CARE NHS TRUST)" userId="a9010c01-30a9-48a0-b11f-53bdb048fc3d" providerId="ADAL" clId="{E3FC19B8-3F70-400A-8986-7E10E1C63F68}" dt="2023-08-01T11:36:30.807" v="410" actId="20577"/>
          <ac:spMkLst>
            <pc:docMk/>
            <pc:sldMk cId="1485414808" sldId="312"/>
            <ac:spMk id="12" creationId="{843C9B75-14CD-6EEB-C242-8DD0C4C16C47}"/>
          </ac:spMkLst>
        </pc:spChg>
        <pc:graphicFrameChg chg="add del mod modGraphic">
          <ac:chgData name="BOWEN-JONES, Anna (HEREFORDSHIRE AND WORCESTERSHIRE HEALTH AND CARE NHS TRUST)" userId="a9010c01-30a9-48a0-b11f-53bdb048fc3d" providerId="ADAL" clId="{E3FC19B8-3F70-400A-8986-7E10E1C63F68}" dt="2023-08-01T09:36:12.019" v="372" actId="478"/>
          <ac:graphicFrameMkLst>
            <pc:docMk/>
            <pc:sldMk cId="1485414808" sldId="312"/>
            <ac:graphicFrameMk id="7" creationId="{E4A16592-1EF1-AEAF-234E-1E94B230488D}"/>
          </ac:graphicFrameMkLst>
        </pc:graphicFrameChg>
        <pc:picChg chg="add del mod">
          <ac:chgData name="BOWEN-JONES, Anna (HEREFORDSHIRE AND WORCESTERSHIRE HEALTH AND CARE NHS TRUST)" userId="a9010c01-30a9-48a0-b11f-53bdb048fc3d" providerId="ADAL" clId="{E3FC19B8-3F70-400A-8986-7E10E1C63F68}" dt="2023-08-01T08:16:45.084" v="357" actId="478"/>
          <ac:picMkLst>
            <pc:docMk/>
            <pc:sldMk cId="1485414808" sldId="312"/>
            <ac:picMk id="4" creationId="{FDD856CA-B5D7-CE1E-58F2-4D5D32136A88}"/>
          </ac:picMkLst>
        </pc:picChg>
        <pc:picChg chg="add del mod">
          <ac:chgData name="BOWEN-JONES, Anna (HEREFORDSHIRE AND WORCESTERSHIRE HEALTH AND CARE NHS TRUST)" userId="a9010c01-30a9-48a0-b11f-53bdb048fc3d" providerId="ADAL" clId="{E3FC19B8-3F70-400A-8986-7E10E1C63F68}" dt="2023-08-01T08:19:50.664" v="362" actId="478"/>
          <ac:picMkLst>
            <pc:docMk/>
            <pc:sldMk cId="1485414808" sldId="312"/>
            <ac:picMk id="6" creationId="{DDDC02EE-AD82-F73A-BC7B-6D8A042A1332}"/>
          </ac:picMkLst>
        </pc:picChg>
        <pc:picChg chg="add mod">
          <ac:chgData name="BOWEN-JONES, Anna (HEREFORDSHIRE AND WORCESTERSHIRE HEALTH AND CARE NHS TRUST)" userId="a9010c01-30a9-48a0-b11f-53bdb048fc3d" providerId="ADAL" clId="{E3FC19B8-3F70-400A-8986-7E10E1C63F68}" dt="2023-08-01T11:35:57.923" v="375" actId="14100"/>
          <ac:picMkLst>
            <pc:docMk/>
            <pc:sldMk cId="1485414808" sldId="312"/>
            <ac:picMk id="9" creationId="{C14CB45B-A770-BCA0-09F8-67FE19BF4A17}"/>
          </ac:picMkLst>
        </pc:picChg>
      </pc:sldChg>
      <pc:sldChg chg="new del">
        <pc:chgData name="BOWEN-JONES, Anna (HEREFORDSHIRE AND WORCESTERSHIRE HEALTH AND CARE NHS TRUST)" userId="a9010c01-30a9-48a0-b11f-53bdb048fc3d" providerId="ADAL" clId="{E3FC19B8-3F70-400A-8986-7E10E1C63F68}" dt="2023-08-14T07:57:05.173" v="458" actId="47"/>
        <pc:sldMkLst>
          <pc:docMk/>
          <pc:sldMk cId="2427757238" sldId="313"/>
        </pc:sldMkLst>
      </pc:sldChg>
      <pc:sldChg chg="addSp modSp new mod">
        <pc:chgData name="BOWEN-JONES, Anna (HEREFORDSHIRE AND WORCESTERSHIRE HEALTH AND CARE NHS TRUST)" userId="a9010c01-30a9-48a0-b11f-53bdb048fc3d" providerId="ADAL" clId="{E3FC19B8-3F70-400A-8986-7E10E1C63F68}" dt="2023-08-14T15:21:24.825" v="1083" actId="1076"/>
        <pc:sldMkLst>
          <pc:docMk/>
          <pc:sldMk cId="253346033" sldId="314"/>
        </pc:sldMkLst>
        <pc:spChg chg="mod">
          <ac:chgData name="BOWEN-JONES, Anna (HEREFORDSHIRE AND WORCESTERSHIRE HEALTH AND CARE NHS TRUST)" userId="a9010c01-30a9-48a0-b11f-53bdb048fc3d" providerId="ADAL" clId="{E3FC19B8-3F70-400A-8986-7E10E1C63F68}" dt="2023-08-14T15:20:59.056" v="1080" actId="1076"/>
          <ac:spMkLst>
            <pc:docMk/>
            <pc:sldMk cId="253346033" sldId="314"/>
            <ac:spMk id="2" creationId="{1D42833C-274D-7082-F8BB-B0A85EBA3F95}"/>
          </ac:spMkLst>
        </pc:spChg>
        <pc:spChg chg="mod">
          <ac:chgData name="BOWEN-JONES, Anna (HEREFORDSHIRE AND WORCESTERSHIRE HEALTH AND CARE NHS TRUST)" userId="a9010c01-30a9-48a0-b11f-53bdb048fc3d" providerId="ADAL" clId="{E3FC19B8-3F70-400A-8986-7E10E1C63F68}" dt="2023-08-14T10:16:51.947" v="1064" actId="14100"/>
          <ac:spMkLst>
            <pc:docMk/>
            <pc:sldMk cId="253346033" sldId="314"/>
            <ac:spMk id="3" creationId="{CF8DA74A-3D12-80FE-7E9F-5BB79722F3F5}"/>
          </ac:spMkLst>
        </pc:spChg>
        <pc:picChg chg="add mod">
          <ac:chgData name="BOWEN-JONES, Anna (HEREFORDSHIRE AND WORCESTERSHIRE HEALTH AND CARE NHS TRUST)" userId="a9010c01-30a9-48a0-b11f-53bdb048fc3d" providerId="ADAL" clId="{E3FC19B8-3F70-400A-8986-7E10E1C63F68}" dt="2023-08-14T15:21:24.825" v="1083" actId="1076"/>
          <ac:picMkLst>
            <pc:docMk/>
            <pc:sldMk cId="253346033" sldId="314"/>
            <ac:picMk id="4" creationId="{173F139B-39AA-4DDC-8BC0-B63B50B4A023}"/>
          </ac:picMkLst>
        </pc:picChg>
      </pc:sldChg>
      <pc:sldChg chg="addSp delSp modSp new mod">
        <pc:chgData name="BOWEN-JONES, Anna (HEREFORDSHIRE AND WORCESTERSHIRE HEALTH AND CARE NHS TRUST)" userId="a9010c01-30a9-48a0-b11f-53bdb048fc3d" providerId="ADAL" clId="{E3FC19B8-3F70-400A-8986-7E10E1C63F68}" dt="2023-08-17T12:47:13.845" v="1211" actId="14100"/>
        <pc:sldMkLst>
          <pc:docMk/>
          <pc:sldMk cId="695518352" sldId="315"/>
        </pc:sldMkLst>
        <pc:spChg chg="mod">
          <ac:chgData name="BOWEN-JONES, Anna (HEREFORDSHIRE AND WORCESTERSHIRE HEALTH AND CARE NHS TRUST)" userId="a9010c01-30a9-48a0-b11f-53bdb048fc3d" providerId="ADAL" clId="{E3FC19B8-3F70-400A-8986-7E10E1C63F68}" dt="2023-08-17T12:47:12.053" v="1210" actId="1076"/>
          <ac:spMkLst>
            <pc:docMk/>
            <pc:sldMk cId="695518352" sldId="315"/>
            <ac:spMk id="2" creationId="{FC3C8842-0AE4-73FD-796F-15E7D79B69E2}"/>
          </ac:spMkLst>
        </pc:spChg>
        <pc:spChg chg="del">
          <ac:chgData name="BOWEN-JONES, Anna (HEREFORDSHIRE AND WORCESTERSHIRE HEALTH AND CARE NHS TRUST)" userId="a9010c01-30a9-48a0-b11f-53bdb048fc3d" providerId="ADAL" clId="{E3FC19B8-3F70-400A-8986-7E10E1C63F68}" dt="2023-08-14T07:57:35.418" v="466" actId="478"/>
          <ac:spMkLst>
            <pc:docMk/>
            <pc:sldMk cId="695518352" sldId="315"/>
            <ac:spMk id="3" creationId="{251C4C41-6EE9-5E70-8A53-1080AC8AFFDA}"/>
          </ac:spMkLst>
        </pc:spChg>
        <pc:picChg chg="add mod">
          <ac:chgData name="BOWEN-JONES, Anna (HEREFORDSHIRE AND WORCESTERSHIRE HEALTH AND CARE NHS TRUST)" userId="a9010c01-30a9-48a0-b11f-53bdb048fc3d" providerId="ADAL" clId="{E3FC19B8-3F70-400A-8986-7E10E1C63F68}" dt="2023-08-17T12:47:13.845" v="1211" actId="14100"/>
          <ac:picMkLst>
            <pc:docMk/>
            <pc:sldMk cId="695518352" sldId="315"/>
            <ac:picMk id="3" creationId="{F687EC4B-9BA6-9FB4-4F07-7D89021B4354}"/>
          </ac:picMkLst>
        </pc:picChg>
      </pc:sldChg>
      <pc:sldChg chg="modSp new del mod">
        <pc:chgData name="BOWEN-JONES, Anna (HEREFORDSHIRE AND WORCESTERSHIRE HEALTH AND CARE NHS TRUST)" userId="a9010c01-30a9-48a0-b11f-53bdb048fc3d" providerId="ADAL" clId="{E3FC19B8-3F70-400A-8986-7E10E1C63F68}" dt="2023-08-15T08:44:45.985" v="1155" actId="47"/>
        <pc:sldMkLst>
          <pc:docMk/>
          <pc:sldMk cId="2253254043" sldId="316"/>
        </pc:sldMkLst>
        <pc:spChg chg="mod">
          <ac:chgData name="BOWEN-JONES, Anna (HEREFORDSHIRE AND WORCESTERSHIRE HEALTH AND CARE NHS TRUST)" userId="a9010c01-30a9-48a0-b11f-53bdb048fc3d" providerId="ADAL" clId="{E3FC19B8-3F70-400A-8986-7E10E1C63F68}" dt="2023-08-14T09:08:34.389" v="526" actId="122"/>
          <ac:spMkLst>
            <pc:docMk/>
            <pc:sldMk cId="2253254043" sldId="316"/>
            <ac:spMk id="2" creationId="{890EC2B0-BD3D-80FC-D656-F98386067629}"/>
          </ac:spMkLst>
        </pc:spChg>
        <pc:spChg chg="mod">
          <ac:chgData name="BOWEN-JONES, Anna (HEREFORDSHIRE AND WORCESTERSHIRE HEALTH AND CARE NHS TRUST)" userId="a9010c01-30a9-48a0-b11f-53bdb048fc3d" providerId="ADAL" clId="{E3FC19B8-3F70-400A-8986-7E10E1C63F68}" dt="2023-08-14T15:20:37.591" v="1079" actId="20577"/>
          <ac:spMkLst>
            <pc:docMk/>
            <pc:sldMk cId="2253254043" sldId="316"/>
            <ac:spMk id="3" creationId="{605C6586-AFE7-32E8-EFE5-673A55E99FCA}"/>
          </ac:spMkLst>
        </pc:spChg>
      </pc:sldChg>
      <pc:sldChg chg="modSp new mod modNotesTx">
        <pc:chgData name="BOWEN-JONES, Anna (HEREFORDSHIRE AND WORCESTERSHIRE HEALTH AND CARE NHS TRUST)" userId="a9010c01-30a9-48a0-b11f-53bdb048fc3d" providerId="ADAL" clId="{E3FC19B8-3F70-400A-8986-7E10E1C63F68}" dt="2023-08-15T08:45:33.121" v="1195" actId="1076"/>
        <pc:sldMkLst>
          <pc:docMk/>
          <pc:sldMk cId="3076305191" sldId="316"/>
        </pc:sldMkLst>
        <pc:spChg chg="mod">
          <ac:chgData name="BOWEN-JONES, Anna (HEREFORDSHIRE AND WORCESTERSHIRE HEALTH AND CARE NHS TRUST)" userId="a9010c01-30a9-48a0-b11f-53bdb048fc3d" providerId="ADAL" clId="{E3FC19B8-3F70-400A-8986-7E10E1C63F68}" dt="2023-08-15T08:45:33.121" v="1195" actId="1076"/>
          <ac:spMkLst>
            <pc:docMk/>
            <pc:sldMk cId="3076305191" sldId="316"/>
            <ac:spMk id="2" creationId="{92A0299B-F502-1CB7-32AD-268EF608A328}"/>
          </ac:spMkLst>
        </pc:spChg>
        <pc:spChg chg="mod">
          <ac:chgData name="BOWEN-JONES, Anna (HEREFORDSHIRE AND WORCESTERSHIRE HEALTH AND CARE NHS TRUST)" userId="a9010c01-30a9-48a0-b11f-53bdb048fc3d" providerId="ADAL" clId="{E3FC19B8-3F70-400A-8986-7E10E1C63F68}" dt="2023-08-15T08:45:14.147" v="1192" actId="5793"/>
          <ac:spMkLst>
            <pc:docMk/>
            <pc:sldMk cId="3076305191" sldId="316"/>
            <ac:spMk id="3" creationId="{52687E85-3482-9AC9-2E1B-0BAC70A50B7B}"/>
          </ac:spMkLst>
        </pc:spChg>
      </pc:sldChg>
      <pc:sldChg chg="new del">
        <pc:chgData name="BOWEN-JONES, Anna (HEREFORDSHIRE AND WORCESTERSHIRE HEALTH AND CARE NHS TRUST)" userId="a9010c01-30a9-48a0-b11f-53bdb048fc3d" providerId="ADAL" clId="{E3FC19B8-3F70-400A-8986-7E10E1C63F68}" dt="2023-08-14T09:08:17.547" v="478" actId="47"/>
        <pc:sldMkLst>
          <pc:docMk/>
          <pc:sldMk cId="3727026428" sldId="316"/>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225AB9-B09F-4E48-88B6-5C2998D881F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26ECC27-333C-4B89-84BC-B3B20F9102E5}">
      <dgm:prSet/>
      <dgm:spPr/>
      <dgm:t>
        <a:bodyPr/>
        <a:lstStyle/>
        <a:p>
          <a:pPr>
            <a:lnSpc>
              <a:spcPct val="100000"/>
            </a:lnSpc>
          </a:pPr>
          <a:r>
            <a:rPr lang="en-GB"/>
            <a:t>Keep Baseline Diary </a:t>
          </a:r>
          <a:endParaRPr lang="en-US"/>
        </a:p>
      </dgm:t>
    </dgm:pt>
    <dgm:pt modelId="{2A1A6854-0FBC-4CC7-AB70-C7CAE8F4BC68}" type="parTrans" cxnId="{13C400BB-523E-4DC9-918F-43B421D58FF1}">
      <dgm:prSet/>
      <dgm:spPr/>
      <dgm:t>
        <a:bodyPr/>
        <a:lstStyle/>
        <a:p>
          <a:endParaRPr lang="en-US"/>
        </a:p>
      </dgm:t>
    </dgm:pt>
    <dgm:pt modelId="{528AA8ED-B9E4-42D8-873E-AEA2D2A38E73}" type="sibTrans" cxnId="{13C400BB-523E-4DC9-918F-43B421D58FF1}">
      <dgm:prSet/>
      <dgm:spPr/>
      <dgm:t>
        <a:bodyPr/>
        <a:lstStyle/>
        <a:p>
          <a:pPr>
            <a:lnSpc>
              <a:spcPct val="100000"/>
            </a:lnSpc>
          </a:pPr>
          <a:endParaRPr lang="en-US"/>
        </a:p>
      </dgm:t>
    </dgm:pt>
    <dgm:pt modelId="{BDFA302C-B294-46F2-A34C-7E1ECB655A40}">
      <dgm:prSet/>
      <dgm:spPr/>
      <dgm:t>
        <a:bodyPr/>
        <a:lstStyle/>
        <a:p>
          <a:pPr>
            <a:lnSpc>
              <a:spcPct val="100000"/>
            </a:lnSpc>
          </a:pPr>
          <a:r>
            <a:rPr lang="en-GB"/>
            <a:t>Make list of activities</a:t>
          </a:r>
          <a:endParaRPr lang="en-US"/>
        </a:p>
      </dgm:t>
    </dgm:pt>
    <dgm:pt modelId="{1504F7FE-A6E4-4758-A6E4-0CBB3F0A3E11}" type="parTrans" cxnId="{A56D6C30-A602-4BE5-9A06-6CCDF92745CA}">
      <dgm:prSet/>
      <dgm:spPr/>
      <dgm:t>
        <a:bodyPr/>
        <a:lstStyle/>
        <a:p>
          <a:endParaRPr lang="en-US"/>
        </a:p>
      </dgm:t>
    </dgm:pt>
    <dgm:pt modelId="{1E18F4E0-9C99-4F25-B4BB-473598F3FC73}" type="sibTrans" cxnId="{A56D6C30-A602-4BE5-9A06-6CCDF92745CA}">
      <dgm:prSet/>
      <dgm:spPr/>
      <dgm:t>
        <a:bodyPr/>
        <a:lstStyle/>
        <a:p>
          <a:pPr>
            <a:lnSpc>
              <a:spcPct val="100000"/>
            </a:lnSpc>
          </a:pPr>
          <a:endParaRPr lang="en-US"/>
        </a:p>
      </dgm:t>
    </dgm:pt>
    <dgm:pt modelId="{E742A9EF-4A45-4334-AEAA-C92909877547}">
      <dgm:prSet/>
      <dgm:spPr/>
      <dgm:t>
        <a:bodyPr/>
        <a:lstStyle/>
        <a:p>
          <a:pPr>
            <a:lnSpc>
              <a:spcPct val="100000"/>
            </a:lnSpc>
          </a:pPr>
          <a:r>
            <a:rPr lang="en-GB"/>
            <a:t>Rank into hierarchy </a:t>
          </a:r>
          <a:endParaRPr lang="en-US"/>
        </a:p>
      </dgm:t>
    </dgm:pt>
    <dgm:pt modelId="{534AEE4A-68B3-4379-9637-EA2708EE4BF9}" type="parTrans" cxnId="{43F51E4C-2CF1-435B-91C6-50D67DF432DE}">
      <dgm:prSet/>
      <dgm:spPr/>
      <dgm:t>
        <a:bodyPr/>
        <a:lstStyle/>
        <a:p>
          <a:endParaRPr lang="en-US"/>
        </a:p>
      </dgm:t>
    </dgm:pt>
    <dgm:pt modelId="{BF48C4B4-A84F-4D8D-BE35-EA9468B66073}" type="sibTrans" cxnId="{43F51E4C-2CF1-435B-91C6-50D67DF432DE}">
      <dgm:prSet/>
      <dgm:spPr/>
      <dgm:t>
        <a:bodyPr/>
        <a:lstStyle/>
        <a:p>
          <a:endParaRPr lang="en-US"/>
        </a:p>
      </dgm:t>
    </dgm:pt>
    <dgm:pt modelId="{7500DEF5-ED3A-4C0E-A076-A9F0F665AB6B}" type="pres">
      <dgm:prSet presAssocID="{EA225AB9-B09F-4E48-88B6-5C2998D881F9}" presName="root" presStyleCnt="0">
        <dgm:presLayoutVars>
          <dgm:dir/>
          <dgm:resizeHandles val="exact"/>
        </dgm:presLayoutVars>
      </dgm:prSet>
      <dgm:spPr/>
    </dgm:pt>
    <dgm:pt modelId="{A597D093-4717-406D-AA54-A114244A1A09}" type="pres">
      <dgm:prSet presAssocID="{EA225AB9-B09F-4E48-88B6-5C2998D881F9}" presName="container" presStyleCnt="0">
        <dgm:presLayoutVars>
          <dgm:dir/>
          <dgm:resizeHandles val="exact"/>
        </dgm:presLayoutVars>
      </dgm:prSet>
      <dgm:spPr/>
    </dgm:pt>
    <dgm:pt modelId="{D80750CF-A93C-48D4-A201-82FAC2071A32}" type="pres">
      <dgm:prSet presAssocID="{726ECC27-333C-4B89-84BC-B3B20F9102E5}" presName="compNode" presStyleCnt="0"/>
      <dgm:spPr/>
    </dgm:pt>
    <dgm:pt modelId="{5DD39D41-BCEA-46AA-8740-3F70CF0251DD}" type="pres">
      <dgm:prSet presAssocID="{726ECC27-333C-4B89-84BC-B3B20F9102E5}" presName="iconBgRect" presStyleLbl="bgShp" presStyleIdx="0" presStyleCnt="3"/>
      <dgm:spPr/>
    </dgm:pt>
    <dgm:pt modelId="{78B94C36-0995-4E7D-962C-4E2662508019}" type="pres">
      <dgm:prSet presAssocID="{726ECC27-333C-4B89-84BC-B3B20F9102E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5AC7ABAB-B10F-4EB0-943F-ECFCDC954BA9}" type="pres">
      <dgm:prSet presAssocID="{726ECC27-333C-4B89-84BC-B3B20F9102E5}" presName="spaceRect" presStyleCnt="0"/>
      <dgm:spPr/>
    </dgm:pt>
    <dgm:pt modelId="{E8852BDB-8491-47C2-AD11-DBBD848FA29C}" type="pres">
      <dgm:prSet presAssocID="{726ECC27-333C-4B89-84BC-B3B20F9102E5}" presName="textRect" presStyleLbl="revTx" presStyleIdx="0" presStyleCnt="3">
        <dgm:presLayoutVars>
          <dgm:chMax val="1"/>
          <dgm:chPref val="1"/>
        </dgm:presLayoutVars>
      </dgm:prSet>
      <dgm:spPr/>
    </dgm:pt>
    <dgm:pt modelId="{E0E82C4A-636A-43AD-B1A2-BF4E6A064538}" type="pres">
      <dgm:prSet presAssocID="{528AA8ED-B9E4-42D8-873E-AEA2D2A38E73}" presName="sibTrans" presStyleLbl="sibTrans2D1" presStyleIdx="0" presStyleCnt="0"/>
      <dgm:spPr/>
    </dgm:pt>
    <dgm:pt modelId="{447B8817-3427-43A7-B7F8-CF0F3D8743A2}" type="pres">
      <dgm:prSet presAssocID="{BDFA302C-B294-46F2-A34C-7E1ECB655A40}" presName="compNode" presStyleCnt="0"/>
      <dgm:spPr/>
    </dgm:pt>
    <dgm:pt modelId="{944EC98C-BF98-4C54-BC2D-6653BD80235A}" type="pres">
      <dgm:prSet presAssocID="{BDFA302C-B294-46F2-A34C-7E1ECB655A40}" presName="iconBgRect" presStyleLbl="bgShp" presStyleIdx="1" presStyleCnt="3"/>
      <dgm:spPr/>
    </dgm:pt>
    <dgm:pt modelId="{9084550D-E30D-4138-BA2F-7855FE3D24E6}" type="pres">
      <dgm:prSet presAssocID="{BDFA302C-B294-46F2-A34C-7E1ECB655A4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CC859F3C-BE0F-4733-B759-F94F10C2ACEF}" type="pres">
      <dgm:prSet presAssocID="{BDFA302C-B294-46F2-A34C-7E1ECB655A40}" presName="spaceRect" presStyleCnt="0"/>
      <dgm:spPr/>
    </dgm:pt>
    <dgm:pt modelId="{29A9DC5A-D4C6-4B66-9BA2-E275097DBA0F}" type="pres">
      <dgm:prSet presAssocID="{BDFA302C-B294-46F2-A34C-7E1ECB655A40}" presName="textRect" presStyleLbl="revTx" presStyleIdx="1" presStyleCnt="3">
        <dgm:presLayoutVars>
          <dgm:chMax val="1"/>
          <dgm:chPref val="1"/>
        </dgm:presLayoutVars>
      </dgm:prSet>
      <dgm:spPr/>
    </dgm:pt>
    <dgm:pt modelId="{25E6574C-E4DD-4D12-B9C3-A507CCD4B699}" type="pres">
      <dgm:prSet presAssocID="{1E18F4E0-9C99-4F25-B4BB-473598F3FC73}" presName="sibTrans" presStyleLbl="sibTrans2D1" presStyleIdx="0" presStyleCnt="0"/>
      <dgm:spPr/>
    </dgm:pt>
    <dgm:pt modelId="{1C56DEFF-FD34-4756-A577-A45AEA8798AE}" type="pres">
      <dgm:prSet presAssocID="{E742A9EF-4A45-4334-AEAA-C92909877547}" presName="compNode" presStyleCnt="0"/>
      <dgm:spPr/>
    </dgm:pt>
    <dgm:pt modelId="{6C83BCE4-AFBB-4078-829A-60B3740E059A}" type="pres">
      <dgm:prSet presAssocID="{E742A9EF-4A45-4334-AEAA-C92909877547}" presName="iconBgRect" presStyleLbl="bgShp" presStyleIdx="2" presStyleCnt="3"/>
      <dgm:spPr/>
    </dgm:pt>
    <dgm:pt modelId="{C886A9C6-3BA6-4248-BD74-D9ECB282968F}" type="pres">
      <dgm:prSet presAssocID="{E742A9EF-4A45-4334-AEAA-C9290987754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ierarchy"/>
        </a:ext>
      </dgm:extLst>
    </dgm:pt>
    <dgm:pt modelId="{9FB20CA7-D5CF-4A33-B0D7-0C684E9C9183}" type="pres">
      <dgm:prSet presAssocID="{E742A9EF-4A45-4334-AEAA-C92909877547}" presName="spaceRect" presStyleCnt="0"/>
      <dgm:spPr/>
    </dgm:pt>
    <dgm:pt modelId="{4F152EA9-B437-4971-A097-278A893BB445}" type="pres">
      <dgm:prSet presAssocID="{E742A9EF-4A45-4334-AEAA-C92909877547}" presName="textRect" presStyleLbl="revTx" presStyleIdx="2" presStyleCnt="3">
        <dgm:presLayoutVars>
          <dgm:chMax val="1"/>
          <dgm:chPref val="1"/>
        </dgm:presLayoutVars>
      </dgm:prSet>
      <dgm:spPr/>
    </dgm:pt>
  </dgm:ptLst>
  <dgm:cxnLst>
    <dgm:cxn modelId="{272C4903-7C4C-4BE7-9EBA-AF980F8CECF2}" type="presOf" srcId="{1E18F4E0-9C99-4F25-B4BB-473598F3FC73}" destId="{25E6574C-E4DD-4D12-B9C3-A507CCD4B699}" srcOrd="0" destOrd="0" presId="urn:microsoft.com/office/officeart/2018/2/layout/IconCircleList"/>
    <dgm:cxn modelId="{F376D706-5C43-4BB0-AD38-1838FC7AC3BD}" type="presOf" srcId="{528AA8ED-B9E4-42D8-873E-AEA2D2A38E73}" destId="{E0E82C4A-636A-43AD-B1A2-BF4E6A064538}" srcOrd="0" destOrd="0" presId="urn:microsoft.com/office/officeart/2018/2/layout/IconCircleList"/>
    <dgm:cxn modelId="{245BD01B-C5FE-419E-B2E5-79240F06EFB8}" type="presOf" srcId="{E742A9EF-4A45-4334-AEAA-C92909877547}" destId="{4F152EA9-B437-4971-A097-278A893BB445}" srcOrd="0" destOrd="0" presId="urn:microsoft.com/office/officeart/2018/2/layout/IconCircleList"/>
    <dgm:cxn modelId="{A56D6C30-A602-4BE5-9A06-6CCDF92745CA}" srcId="{EA225AB9-B09F-4E48-88B6-5C2998D881F9}" destId="{BDFA302C-B294-46F2-A34C-7E1ECB655A40}" srcOrd="1" destOrd="0" parTransId="{1504F7FE-A6E4-4758-A6E4-0CBB3F0A3E11}" sibTransId="{1E18F4E0-9C99-4F25-B4BB-473598F3FC73}"/>
    <dgm:cxn modelId="{43F51E4C-2CF1-435B-91C6-50D67DF432DE}" srcId="{EA225AB9-B09F-4E48-88B6-5C2998D881F9}" destId="{E742A9EF-4A45-4334-AEAA-C92909877547}" srcOrd="2" destOrd="0" parTransId="{534AEE4A-68B3-4379-9637-EA2708EE4BF9}" sibTransId="{BF48C4B4-A84F-4D8D-BE35-EA9468B66073}"/>
    <dgm:cxn modelId="{D620D057-C96F-4DD4-B8B7-EF7C8D02772A}" type="presOf" srcId="{726ECC27-333C-4B89-84BC-B3B20F9102E5}" destId="{E8852BDB-8491-47C2-AD11-DBBD848FA29C}" srcOrd="0" destOrd="0" presId="urn:microsoft.com/office/officeart/2018/2/layout/IconCircleList"/>
    <dgm:cxn modelId="{57A5398D-3956-473A-8308-DB1CC3A1A3A3}" type="presOf" srcId="{EA225AB9-B09F-4E48-88B6-5C2998D881F9}" destId="{7500DEF5-ED3A-4C0E-A076-A9F0F665AB6B}" srcOrd="0" destOrd="0" presId="urn:microsoft.com/office/officeart/2018/2/layout/IconCircleList"/>
    <dgm:cxn modelId="{13C400BB-523E-4DC9-918F-43B421D58FF1}" srcId="{EA225AB9-B09F-4E48-88B6-5C2998D881F9}" destId="{726ECC27-333C-4B89-84BC-B3B20F9102E5}" srcOrd="0" destOrd="0" parTransId="{2A1A6854-0FBC-4CC7-AB70-C7CAE8F4BC68}" sibTransId="{528AA8ED-B9E4-42D8-873E-AEA2D2A38E73}"/>
    <dgm:cxn modelId="{5C6EFCBB-C3B8-4AF4-AAA1-CEC028B98804}" type="presOf" srcId="{BDFA302C-B294-46F2-A34C-7E1ECB655A40}" destId="{29A9DC5A-D4C6-4B66-9BA2-E275097DBA0F}" srcOrd="0" destOrd="0" presId="urn:microsoft.com/office/officeart/2018/2/layout/IconCircleList"/>
    <dgm:cxn modelId="{F1E93B7B-5FD5-4CCE-A100-968007F211FE}" type="presParOf" srcId="{7500DEF5-ED3A-4C0E-A076-A9F0F665AB6B}" destId="{A597D093-4717-406D-AA54-A114244A1A09}" srcOrd="0" destOrd="0" presId="urn:microsoft.com/office/officeart/2018/2/layout/IconCircleList"/>
    <dgm:cxn modelId="{83392E36-3063-4B8E-B0C5-9288AEA9F555}" type="presParOf" srcId="{A597D093-4717-406D-AA54-A114244A1A09}" destId="{D80750CF-A93C-48D4-A201-82FAC2071A32}" srcOrd="0" destOrd="0" presId="urn:microsoft.com/office/officeart/2018/2/layout/IconCircleList"/>
    <dgm:cxn modelId="{41DC36D3-CAB6-41EA-AA0B-753A57440685}" type="presParOf" srcId="{D80750CF-A93C-48D4-A201-82FAC2071A32}" destId="{5DD39D41-BCEA-46AA-8740-3F70CF0251DD}" srcOrd="0" destOrd="0" presId="urn:microsoft.com/office/officeart/2018/2/layout/IconCircleList"/>
    <dgm:cxn modelId="{E94D9F30-1960-4A6C-B580-6B2D42BD9BAB}" type="presParOf" srcId="{D80750CF-A93C-48D4-A201-82FAC2071A32}" destId="{78B94C36-0995-4E7D-962C-4E2662508019}" srcOrd="1" destOrd="0" presId="urn:microsoft.com/office/officeart/2018/2/layout/IconCircleList"/>
    <dgm:cxn modelId="{1E7A59CF-BD4C-4632-8335-7F082C2AA47F}" type="presParOf" srcId="{D80750CF-A93C-48D4-A201-82FAC2071A32}" destId="{5AC7ABAB-B10F-4EB0-943F-ECFCDC954BA9}" srcOrd="2" destOrd="0" presId="urn:microsoft.com/office/officeart/2018/2/layout/IconCircleList"/>
    <dgm:cxn modelId="{931AFE75-1C43-4793-AA6C-91B89E8624E9}" type="presParOf" srcId="{D80750CF-A93C-48D4-A201-82FAC2071A32}" destId="{E8852BDB-8491-47C2-AD11-DBBD848FA29C}" srcOrd="3" destOrd="0" presId="urn:microsoft.com/office/officeart/2018/2/layout/IconCircleList"/>
    <dgm:cxn modelId="{56C73B17-9D62-40F3-B5DD-5B9DF025BF0E}" type="presParOf" srcId="{A597D093-4717-406D-AA54-A114244A1A09}" destId="{E0E82C4A-636A-43AD-B1A2-BF4E6A064538}" srcOrd="1" destOrd="0" presId="urn:microsoft.com/office/officeart/2018/2/layout/IconCircleList"/>
    <dgm:cxn modelId="{72859A56-21BC-4D7E-991E-757E3EFFCACB}" type="presParOf" srcId="{A597D093-4717-406D-AA54-A114244A1A09}" destId="{447B8817-3427-43A7-B7F8-CF0F3D8743A2}" srcOrd="2" destOrd="0" presId="urn:microsoft.com/office/officeart/2018/2/layout/IconCircleList"/>
    <dgm:cxn modelId="{4ABCA888-83BD-4E47-B6A1-79E364B72EF6}" type="presParOf" srcId="{447B8817-3427-43A7-B7F8-CF0F3D8743A2}" destId="{944EC98C-BF98-4C54-BC2D-6653BD80235A}" srcOrd="0" destOrd="0" presId="urn:microsoft.com/office/officeart/2018/2/layout/IconCircleList"/>
    <dgm:cxn modelId="{616AC125-80D3-4762-BF86-13A7C5831EBA}" type="presParOf" srcId="{447B8817-3427-43A7-B7F8-CF0F3D8743A2}" destId="{9084550D-E30D-4138-BA2F-7855FE3D24E6}" srcOrd="1" destOrd="0" presId="urn:microsoft.com/office/officeart/2018/2/layout/IconCircleList"/>
    <dgm:cxn modelId="{2528769C-0415-462C-A398-7C789801A4AF}" type="presParOf" srcId="{447B8817-3427-43A7-B7F8-CF0F3D8743A2}" destId="{CC859F3C-BE0F-4733-B759-F94F10C2ACEF}" srcOrd="2" destOrd="0" presId="urn:microsoft.com/office/officeart/2018/2/layout/IconCircleList"/>
    <dgm:cxn modelId="{7280298D-B775-446C-8D46-E933C76C3856}" type="presParOf" srcId="{447B8817-3427-43A7-B7F8-CF0F3D8743A2}" destId="{29A9DC5A-D4C6-4B66-9BA2-E275097DBA0F}" srcOrd="3" destOrd="0" presId="urn:microsoft.com/office/officeart/2018/2/layout/IconCircleList"/>
    <dgm:cxn modelId="{FE34F947-E574-4D0E-8BE7-BAA308C20F01}" type="presParOf" srcId="{A597D093-4717-406D-AA54-A114244A1A09}" destId="{25E6574C-E4DD-4D12-B9C3-A507CCD4B699}" srcOrd="3" destOrd="0" presId="urn:microsoft.com/office/officeart/2018/2/layout/IconCircleList"/>
    <dgm:cxn modelId="{E94FB89D-1780-4FA1-BEEB-A69D31C77C24}" type="presParOf" srcId="{A597D093-4717-406D-AA54-A114244A1A09}" destId="{1C56DEFF-FD34-4756-A577-A45AEA8798AE}" srcOrd="4" destOrd="0" presId="urn:microsoft.com/office/officeart/2018/2/layout/IconCircleList"/>
    <dgm:cxn modelId="{DAB3C564-819F-4B06-AC2E-C60A89DB1DE8}" type="presParOf" srcId="{1C56DEFF-FD34-4756-A577-A45AEA8798AE}" destId="{6C83BCE4-AFBB-4078-829A-60B3740E059A}" srcOrd="0" destOrd="0" presId="urn:microsoft.com/office/officeart/2018/2/layout/IconCircleList"/>
    <dgm:cxn modelId="{C521AFCB-98CF-4D89-9B6C-468CFBB7F228}" type="presParOf" srcId="{1C56DEFF-FD34-4756-A577-A45AEA8798AE}" destId="{C886A9C6-3BA6-4248-BD74-D9ECB282968F}" srcOrd="1" destOrd="0" presId="urn:microsoft.com/office/officeart/2018/2/layout/IconCircleList"/>
    <dgm:cxn modelId="{9C9FA634-04B6-4175-8BEB-7B15704A9AA0}" type="presParOf" srcId="{1C56DEFF-FD34-4756-A577-A45AEA8798AE}" destId="{9FB20CA7-D5CF-4A33-B0D7-0C684E9C9183}" srcOrd="2" destOrd="0" presId="urn:microsoft.com/office/officeart/2018/2/layout/IconCircleList"/>
    <dgm:cxn modelId="{0F9EEE55-A5A3-4F9A-9C09-8928092EED49}" type="presParOf" srcId="{1C56DEFF-FD34-4756-A577-A45AEA8798AE}" destId="{4F152EA9-B437-4971-A097-278A893BB44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258BDF-CB59-4DD5-A063-40A7D94B48A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1AF9B69-2F55-47A1-9617-082CE20150A0}">
      <dgm:prSet/>
      <dgm:spPr/>
      <dgm:t>
        <a:bodyPr/>
        <a:lstStyle/>
        <a:p>
          <a:pPr>
            <a:lnSpc>
              <a:spcPct val="100000"/>
            </a:lnSpc>
          </a:pPr>
          <a:r>
            <a:rPr lang="en-GB"/>
            <a:t>Continue steps of behavioural activation </a:t>
          </a:r>
          <a:endParaRPr lang="en-US"/>
        </a:p>
      </dgm:t>
    </dgm:pt>
    <dgm:pt modelId="{1475B29D-5B58-4DDF-B114-A6AD18179DE4}" type="parTrans" cxnId="{55B4091D-96C2-4E55-A038-2F9391B79A6B}">
      <dgm:prSet/>
      <dgm:spPr/>
      <dgm:t>
        <a:bodyPr/>
        <a:lstStyle/>
        <a:p>
          <a:endParaRPr lang="en-US"/>
        </a:p>
      </dgm:t>
    </dgm:pt>
    <dgm:pt modelId="{D70D2918-834B-47BD-98F4-A40A08CBD9B9}" type="sibTrans" cxnId="{55B4091D-96C2-4E55-A038-2F9391B79A6B}">
      <dgm:prSet/>
      <dgm:spPr/>
      <dgm:t>
        <a:bodyPr/>
        <a:lstStyle/>
        <a:p>
          <a:endParaRPr lang="en-US"/>
        </a:p>
      </dgm:t>
    </dgm:pt>
    <dgm:pt modelId="{7F221E6E-E2B2-441B-A5D8-3AA97F273799}">
      <dgm:prSet/>
      <dgm:spPr/>
      <dgm:t>
        <a:bodyPr/>
        <a:lstStyle/>
        <a:p>
          <a:pPr>
            <a:lnSpc>
              <a:spcPct val="100000"/>
            </a:lnSpc>
          </a:pPr>
          <a:r>
            <a:rPr lang="en-GB"/>
            <a:t>Explore barriers and overcoming these </a:t>
          </a:r>
          <a:endParaRPr lang="en-US"/>
        </a:p>
      </dgm:t>
    </dgm:pt>
    <dgm:pt modelId="{8334BE93-6898-4242-968D-5DDC8372B58C}" type="parTrans" cxnId="{E800435E-B890-4907-B025-899376E7619C}">
      <dgm:prSet/>
      <dgm:spPr/>
      <dgm:t>
        <a:bodyPr/>
        <a:lstStyle/>
        <a:p>
          <a:endParaRPr lang="en-US"/>
        </a:p>
      </dgm:t>
    </dgm:pt>
    <dgm:pt modelId="{23D4A20B-6BA1-446E-94B4-5047EF61E0D8}" type="sibTrans" cxnId="{E800435E-B890-4907-B025-899376E7619C}">
      <dgm:prSet/>
      <dgm:spPr/>
      <dgm:t>
        <a:bodyPr/>
        <a:lstStyle/>
        <a:p>
          <a:endParaRPr lang="en-US"/>
        </a:p>
      </dgm:t>
    </dgm:pt>
    <dgm:pt modelId="{38D9B1D9-0764-4D6D-AA38-0B6E62938B63}" type="pres">
      <dgm:prSet presAssocID="{F7258BDF-CB59-4DD5-A063-40A7D94B48A9}" presName="root" presStyleCnt="0">
        <dgm:presLayoutVars>
          <dgm:dir/>
          <dgm:resizeHandles val="exact"/>
        </dgm:presLayoutVars>
      </dgm:prSet>
      <dgm:spPr/>
    </dgm:pt>
    <dgm:pt modelId="{A0518BA9-5799-42B4-93E8-5369FC7774F1}" type="pres">
      <dgm:prSet presAssocID="{21AF9B69-2F55-47A1-9617-082CE20150A0}" presName="compNode" presStyleCnt="0"/>
      <dgm:spPr/>
    </dgm:pt>
    <dgm:pt modelId="{0562B386-C54C-43E3-95CD-6C1CFD010DC8}" type="pres">
      <dgm:prSet presAssocID="{21AF9B69-2F55-47A1-9617-082CE20150A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FA46F69B-6660-499B-B871-1001C13976C0}" type="pres">
      <dgm:prSet presAssocID="{21AF9B69-2F55-47A1-9617-082CE20150A0}" presName="spaceRect" presStyleCnt="0"/>
      <dgm:spPr/>
    </dgm:pt>
    <dgm:pt modelId="{94D567BE-1604-44B4-A9BE-A9EA7F74AB86}" type="pres">
      <dgm:prSet presAssocID="{21AF9B69-2F55-47A1-9617-082CE20150A0}" presName="textRect" presStyleLbl="revTx" presStyleIdx="0" presStyleCnt="2">
        <dgm:presLayoutVars>
          <dgm:chMax val="1"/>
          <dgm:chPref val="1"/>
        </dgm:presLayoutVars>
      </dgm:prSet>
      <dgm:spPr/>
    </dgm:pt>
    <dgm:pt modelId="{1BEDD3E0-101E-4B10-9A20-E3805BE7CC71}" type="pres">
      <dgm:prSet presAssocID="{D70D2918-834B-47BD-98F4-A40A08CBD9B9}" presName="sibTrans" presStyleCnt="0"/>
      <dgm:spPr/>
    </dgm:pt>
    <dgm:pt modelId="{C9C9C9B7-8EC6-4CA3-A0F7-C82C282877CA}" type="pres">
      <dgm:prSet presAssocID="{7F221E6E-E2B2-441B-A5D8-3AA97F273799}" presName="compNode" presStyleCnt="0"/>
      <dgm:spPr/>
    </dgm:pt>
    <dgm:pt modelId="{2ACBF727-AEAC-47B3-8073-B990B6DB9D72}" type="pres">
      <dgm:prSet presAssocID="{7F221E6E-E2B2-441B-A5D8-3AA97F27379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E86C147A-0E5E-4C4A-A305-9A2F82B80795}" type="pres">
      <dgm:prSet presAssocID="{7F221E6E-E2B2-441B-A5D8-3AA97F273799}" presName="spaceRect" presStyleCnt="0"/>
      <dgm:spPr/>
    </dgm:pt>
    <dgm:pt modelId="{D064FC35-76B4-4E8C-AD0F-CF644DA09622}" type="pres">
      <dgm:prSet presAssocID="{7F221E6E-E2B2-441B-A5D8-3AA97F273799}" presName="textRect" presStyleLbl="revTx" presStyleIdx="1" presStyleCnt="2">
        <dgm:presLayoutVars>
          <dgm:chMax val="1"/>
          <dgm:chPref val="1"/>
        </dgm:presLayoutVars>
      </dgm:prSet>
      <dgm:spPr/>
    </dgm:pt>
  </dgm:ptLst>
  <dgm:cxnLst>
    <dgm:cxn modelId="{B3180B0F-0829-4FF1-B57D-6DAC7C3BA001}" type="presOf" srcId="{21AF9B69-2F55-47A1-9617-082CE20150A0}" destId="{94D567BE-1604-44B4-A9BE-A9EA7F74AB86}" srcOrd="0" destOrd="0" presId="urn:microsoft.com/office/officeart/2018/2/layout/IconLabelList"/>
    <dgm:cxn modelId="{979AFC13-3CD7-4DB4-B6F9-2FF6874508DB}" type="presOf" srcId="{F7258BDF-CB59-4DD5-A063-40A7D94B48A9}" destId="{38D9B1D9-0764-4D6D-AA38-0B6E62938B63}" srcOrd="0" destOrd="0" presId="urn:microsoft.com/office/officeart/2018/2/layout/IconLabelList"/>
    <dgm:cxn modelId="{55B4091D-96C2-4E55-A038-2F9391B79A6B}" srcId="{F7258BDF-CB59-4DD5-A063-40A7D94B48A9}" destId="{21AF9B69-2F55-47A1-9617-082CE20150A0}" srcOrd="0" destOrd="0" parTransId="{1475B29D-5B58-4DDF-B114-A6AD18179DE4}" sibTransId="{D70D2918-834B-47BD-98F4-A40A08CBD9B9}"/>
    <dgm:cxn modelId="{E800435E-B890-4907-B025-899376E7619C}" srcId="{F7258BDF-CB59-4DD5-A063-40A7D94B48A9}" destId="{7F221E6E-E2B2-441B-A5D8-3AA97F273799}" srcOrd="1" destOrd="0" parTransId="{8334BE93-6898-4242-968D-5DDC8372B58C}" sibTransId="{23D4A20B-6BA1-446E-94B4-5047EF61E0D8}"/>
    <dgm:cxn modelId="{584D14A3-0D81-4ADF-A2C7-71A558C5C238}" type="presOf" srcId="{7F221E6E-E2B2-441B-A5D8-3AA97F273799}" destId="{D064FC35-76B4-4E8C-AD0F-CF644DA09622}" srcOrd="0" destOrd="0" presId="urn:microsoft.com/office/officeart/2018/2/layout/IconLabelList"/>
    <dgm:cxn modelId="{A11EDA70-03BF-4B92-8ECB-FB4E21FFB797}" type="presParOf" srcId="{38D9B1D9-0764-4D6D-AA38-0B6E62938B63}" destId="{A0518BA9-5799-42B4-93E8-5369FC7774F1}" srcOrd="0" destOrd="0" presId="urn:microsoft.com/office/officeart/2018/2/layout/IconLabelList"/>
    <dgm:cxn modelId="{8C841D7F-0C24-4455-80F7-D06519F2E376}" type="presParOf" srcId="{A0518BA9-5799-42B4-93E8-5369FC7774F1}" destId="{0562B386-C54C-43E3-95CD-6C1CFD010DC8}" srcOrd="0" destOrd="0" presId="urn:microsoft.com/office/officeart/2018/2/layout/IconLabelList"/>
    <dgm:cxn modelId="{257398B8-87DB-48C5-83F8-EEA09F50CFE3}" type="presParOf" srcId="{A0518BA9-5799-42B4-93E8-5369FC7774F1}" destId="{FA46F69B-6660-499B-B871-1001C13976C0}" srcOrd="1" destOrd="0" presId="urn:microsoft.com/office/officeart/2018/2/layout/IconLabelList"/>
    <dgm:cxn modelId="{B4D244DE-6F28-4AB6-B81C-58ED70947B0D}" type="presParOf" srcId="{A0518BA9-5799-42B4-93E8-5369FC7774F1}" destId="{94D567BE-1604-44B4-A9BE-A9EA7F74AB86}" srcOrd="2" destOrd="0" presId="urn:microsoft.com/office/officeart/2018/2/layout/IconLabelList"/>
    <dgm:cxn modelId="{E083D15F-9C27-4B6E-ABC9-66384C42FA2F}" type="presParOf" srcId="{38D9B1D9-0764-4D6D-AA38-0B6E62938B63}" destId="{1BEDD3E0-101E-4B10-9A20-E3805BE7CC71}" srcOrd="1" destOrd="0" presId="urn:microsoft.com/office/officeart/2018/2/layout/IconLabelList"/>
    <dgm:cxn modelId="{66A0FE21-CBB0-4501-9662-5AD7CEBE7107}" type="presParOf" srcId="{38D9B1D9-0764-4D6D-AA38-0B6E62938B63}" destId="{C9C9C9B7-8EC6-4CA3-A0F7-C82C282877CA}" srcOrd="2" destOrd="0" presId="urn:microsoft.com/office/officeart/2018/2/layout/IconLabelList"/>
    <dgm:cxn modelId="{7C81E8F1-60AD-4957-B88D-A8DD8318D239}" type="presParOf" srcId="{C9C9C9B7-8EC6-4CA3-A0F7-C82C282877CA}" destId="{2ACBF727-AEAC-47B3-8073-B990B6DB9D72}" srcOrd="0" destOrd="0" presId="urn:microsoft.com/office/officeart/2018/2/layout/IconLabelList"/>
    <dgm:cxn modelId="{ACD4A0B9-5372-4B4D-BFDC-3CE0C43A2CBA}" type="presParOf" srcId="{C9C9C9B7-8EC6-4CA3-A0F7-C82C282877CA}" destId="{E86C147A-0E5E-4C4A-A305-9A2F82B80795}" srcOrd="1" destOrd="0" presId="urn:microsoft.com/office/officeart/2018/2/layout/IconLabelList"/>
    <dgm:cxn modelId="{2830B04C-43DD-434C-87DC-04B94CDBD793}" type="presParOf" srcId="{C9C9C9B7-8EC6-4CA3-A0F7-C82C282877CA}" destId="{D064FC35-76B4-4E8C-AD0F-CF644DA0962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39D41-BCEA-46AA-8740-3F70CF0251DD}">
      <dsp:nvSpPr>
        <dsp:cNvPr id="0" name=""/>
        <dsp:cNvSpPr/>
      </dsp:nvSpPr>
      <dsp:spPr>
        <a:xfrm>
          <a:off x="247397" y="1692841"/>
          <a:ext cx="916591" cy="91659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B94C36-0995-4E7D-962C-4E2662508019}">
      <dsp:nvSpPr>
        <dsp:cNvPr id="0" name=""/>
        <dsp:cNvSpPr/>
      </dsp:nvSpPr>
      <dsp:spPr>
        <a:xfrm>
          <a:off x="439881" y="1885325"/>
          <a:ext cx="531623" cy="531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852BDB-8491-47C2-AD11-DBBD848FA29C}">
      <dsp:nvSpPr>
        <dsp:cNvPr id="0" name=""/>
        <dsp:cNvSpPr/>
      </dsp:nvSpPr>
      <dsp:spPr>
        <a:xfrm>
          <a:off x="1360401" y="1692841"/>
          <a:ext cx="2160537" cy="916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Keep Baseline Diary </a:t>
          </a:r>
          <a:endParaRPr lang="en-US" sz="2400" kern="1200"/>
        </a:p>
      </dsp:txBody>
      <dsp:txXfrm>
        <a:off x="1360401" y="1692841"/>
        <a:ext cx="2160537" cy="916591"/>
      </dsp:txXfrm>
    </dsp:sp>
    <dsp:sp modelId="{944EC98C-BF98-4C54-BC2D-6653BD80235A}">
      <dsp:nvSpPr>
        <dsp:cNvPr id="0" name=""/>
        <dsp:cNvSpPr/>
      </dsp:nvSpPr>
      <dsp:spPr>
        <a:xfrm>
          <a:off x="3897396" y="1692841"/>
          <a:ext cx="916591" cy="91659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84550D-E30D-4138-BA2F-7855FE3D24E6}">
      <dsp:nvSpPr>
        <dsp:cNvPr id="0" name=""/>
        <dsp:cNvSpPr/>
      </dsp:nvSpPr>
      <dsp:spPr>
        <a:xfrm>
          <a:off x="4089880" y="1885325"/>
          <a:ext cx="531623" cy="531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A9DC5A-D4C6-4B66-9BA2-E275097DBA0F}">
      <dsp:nvSpPr>
        <dsp:cNvPr id="0" name=""/>
        <dsp:cNvSpPr/>
      </dsp:nvSpPr>
      <dsp:spPr>
        <a:xfrm>
          <a:off x="5010400" y="1692841"/>
          <a:ext cx="2160537" cy="916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Make list of activities</a:t>
          </a:r>
          <a:endParaRPr lang="en-US" sz="2400" kern="1200"/>
        </a:p>
      </dsp:txBody>
      <dsp:txXfrm>
        <a:off x="5010400" y="1692841"/>
        <a:ext cx="2160537" cy="916591"/>
      </dsp:txXfrm>
    </dsp:sp>
    <dsp:sp modelId="{6C83BCE4-AFBB-4078-829A-60B3740E059A}">
      <dsp:nvSpPr>
        <dsp:cNvPr id="0" name=""/>
        <dsp:cNvSpPr/>
      </dsp:nvSpPr>
      <dsp:spPr>
        <a:xfrm>
          <a:off x="7547395" y="1692841"/>
          <a:ext cx="916591" cy="91659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86A9C6-3BA6-4248-BD74-D9ECB282968F}">
      <dsp:nvSpPr>
        <dsp:cNvPr id="0" name=""/>
        <dsp:cNvSpPr/>
      </dsp:nvSpPr>
      <dsp:spPr>
        <a:xfrm>
          <a:off x="7739880" y="1885325"/>
          <a:ext cx="531623" cy="531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152EA9-B437-4971-A097-278A893BB445}">
      <dsp:nvSpPr>
        <dsp:cNvPr id="0" name=""/>
        <dsp:cNvSpPr/>
      </dsp:nvSpPr>
      <dsp:spPr>
        <a:xfrm>
          <a:off x="8660399" y="1692841"/>
          <a:ext cx="2160537" cy="916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Rank into hierarchy </a:t>
          </a:r>
          <a:endParaRPr lang="en-US" sz="2400" kern="1200"/>
        </a:p>
      </dsp:txBody>
      <dsp:txXfrm>
        <a:off x="8660399" y="1692841"/>
        <a:ext cx="2160537" cy="9165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2B386-C54C-43E3-95CD-6C1CFD010DC8}">
      <dsp:nvSpPr>
        <dsp:cNvPr id="0" name=""/>
        <dsp:cNvSpPr/>
      </dsp:nvSpPr>
      <dsp:spPr>
        <a:xfrm>
          <a:off x="843460" y="143547"/>
          <a:ext cx="1377000" cy="1377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D567BE-1604-44B4-A9BE-A9EA7F74AB86}">
      <dsp:nvSpPr>
        <dsp:cNvPr id="0" name=""/>
        <dsp:cNvSpPr/>
      </dsp:nvSpPr>
      <dsp:spPr>
        <a:xfrm>
          <a:off x="1960" y="1890765"/>
          <a:ext cx="306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a:t>Continue steps of behavioural activation </a:t>
          </a:r>
          <a:endParaRPr lang="en-US" sz="2300" kern="1200"/>
        </a:p>
      </dsp:txBody>
      <dsp:txXfrm>
        <a:off x="1960" y="1890765"/>
        <a:ext cx="3060000" cy="720000"/>
      </dsp:txXfrm>
    </dsp:sp>
    <dsp:sp modelId="{2ACBF727-AEAC-47B3-8073-B990B6DB9D72}">
      <dsp:nvSpPr>
        <dsp:cNvPr id="0" name=""/>
        <dsp:cNvSpPr/>
      </dsp:nvSpPr>
      <dsp:spPr>
        <a:xfrm>
          <a:off x="4438961" y="143547"/>
          <a:ext cx="1377000" cy="1377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64FC35-76B4-4E8C-AD0F-CF644DA09622}">
      <dsp:nvSpPr>
        <dsp:cNvPr id="0" name=""/>
        <dsp:cNvSpPr/>
      </dsp:nvSpPr>
      <dsp:spPr>
        <a:xfrm>
          <a:off x="3597461" y="1890765"/>
          <a:ext cx="306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a:t>Explore barriers and overcoming these </a:t>
          </a:r>
          <a:endParaRPr lang="en-US" sz="2300" kern="1200"/>
        </a:p>
      </dsp:txBody>
      <dsp:txXfrm>
        <a:off x="3597461" y="1890765"/>
        <a:ext cx="306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2993C6-7A44-4749-B685-6D92F07A24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AD1EAA7-C37D-45EC-AE40-40EA7833B8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376F49-D2C2-4C1E-B0DE-3E8A35A9A3DB}" type="datetimeFigureOut">
              <a:rPr lang="en-GB" smtClean="0"/>
              <a:t>01/11/2023</a:t>
            </a:fld>
            <a:endParaRPr lang="en-GB"/>
          </a:p>
        </p:txBody>
      </p:sp>
      <p:sp>
        <p:nvSpPr>
          <p:cNvPr id="4" name="Footer Placeholder 3">
            <a:extLst>
              <a:ext uri="{FF2B5EF4-FFF2-40B4-BE49-F238E27FC236}">
                <a16:creationId xmlns:a16="http://schemas.microsoft.com/office/drawing/2014/main" id="{93FEC993-720E-409F-9412-756ED2BDD7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4D17C2C-F362-415B-BA30-7CF3F0BC6A5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3A12C7-3E5F-4837-A4B0-0E06FC8E656C}" type="slidenum">
              <a:rPr lang="en-GB" smtClean="0"/>
              <a:t>‹#›</a:t>
            </a:fld>
            <a:endParaRPr lang="en-GB"/>
          </a:p>
        </p:txBody>
      </p:sp>
    </p:spTree>
    <p:extLst>
      <p:ext uri="{BB962C8B-B14F-4D97-AF65-F5344CB8AC3E}">
        <p14:creationId xmlns:p14="http://schemas.microsoft.com/office/powerpoint/2010/main" val="3376322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F9F47-2C8C-4C16-A40B-C34EFC228122}" type="datetimeFigureOut">
              <a:rPr lang="en-GB" smtClean="0"/>
              <a:t>01/11/2023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3F420-D3CE-4FE6-8999-AA3869421223}" type="slidenum">
              <a:rPr lang="en-GB" smtClean="0"/>
              <a:t>‹#›</a:t>
            </a:fld>
            <a:endParaRPr lang="en-GB"/>
          </a:p>
        </p:txBody>
      </p:sp>
    </p:spTree>
    <p:extLst>
      <p:ext uri="{BB962C8B-B14F-4D97-AF65-F5344CB8AC3E}">
        <p14:creationId xmlns:p14="http://schemas.microsoft.com/office/powerpoint/2010/main" val="872183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breakout rooms for group discussion </a:t>
            </a:r>
          </a:p>
          <a:p>
            <a:endParaRPr lang="en-GB" dirty="0"/>
          </a:p>
          <a:p>
            <a:r>
              <a:rPr lang="en-GB" dirty="0"/>
              <a:t>Exercise analogy for homework – reinforce this in breakout rooms </a:t>
            </a:r>
          </a:p>
        </p:txBody>
      </p:sp>
      <p:sp>
        <p:nvSpPr>
          <p:cNvPr id="4" name="Slide Number Placeholder 3"/>
          <p:cNvSpPr>
            <a:spLocks noGrp="1"/>
          </p:cNvSpPr>
          <p:nvPr>
            <p:ph type="sldNum" sz="quarter" idx="5"/>
          </p:nvPr>
        </p:nvSpPr>
        <p:spPr/>
        <p:txBody>
          <a:bodyPr/>
          <a:lstStyle/>
          <a:p>
            <a:fld id="{EF83F420-D3CE-4FE6-8999-AA3869421223}" type="slidenum">
              <a:rPr lang="en-GB" smtClean="0"/>
              <a:t>3</a:t>
            </a:fld>
            <a:endParaRPr lang="en-GB"/>
          </a:p>
        </p:txBody>
      </p:sp>
    </p:spTree>
    <p:extLst>
      <p:ext uri="{BB962C8B-B14F-4D97-AF65-F5344CB8AC3E}">
        <p14:creationId xmlns:p14="http://schemas.microsoft.com/office/powerpoint/2010/main" val="1035521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83F420-D3CE-4FE6-8999-AA3869421223}" type="slidenum">
              <a:rPr lang="en-GB" smtClean="0"/>
              <a:t>23</a:t>
            </a:fld>
            <a:endParaRPr lang="en-GB"/>
          </a:p>
        </p:txBody>
      </p:sp>
    </p:spTree>
    <p:extLst>
      <p:ext uri="{BB962C8B-B14F-4D97-AF65-F5344CB8AC3E}">
        <p14:creationId xmlns:p14="http://schemas.microsoft.com/office/powerpoint/2010/main" val="186867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Depression leads to doing less but doing less makes us feel worse </a:t>
            </a:r>
          </a:p>
          <a:p>
            <a:endParaRPr lang="en-GB" dirty="0"/>
          </a:p>
          <a:p>
            <a:r>
              <a:rPr lang="en-GB" dirty="0"/>
              <a:t>One of the most common ways people respond to feeling low or depressed is that they stop doing enjoyable activities and carrying out the simple everyday tasks they once did. Stopping activities and becoming more sedentary is one of the things that keeps the vicious and distressing cycle of depression going. Stopping or reducing pleasurable activities decreases the opportunities you have to improve your mood.</a:t>
            </a:r>
          </a:p>
          <a:p>
            <a:endParaRPr lang="en-GB" dirty="0"/>
          </a:p>
          <a:p>
            <a:r>
              <a:rPr lang="en-GB" dirty="0"/>
              <a:t>The less we do the less we feel like doing – creates a cycle of avoidance and low mood – gets worse overtime </a:t>
            </a:r>
          </a:p>
          <a:p>
            <a:endParaRPr lang="en-GB" dirty="0"/>
          </a:p>
        </p:txBody>
      </p:sp>
      <p:sp>
        <p:nvSpPr>
          <p:cNvPr id="4" name="Slide Number Placeholder 3"/>
          <p:cNvSpPr>
            <a:spLocks noGrp="1"/>
          </p:cNvSpPr>
          <p:nvPr>
            <p:ph type="sldNum" sz="quarter" idx="5"/>
          </p:nvPr>
        </p:nvSpPr>
        <p:spPr/>
        <p:txBody>
          <a:bodyPr/>
          <a:lstStyle/>
          <a:p>
            <a:fld id="{EF83F420-D3CE-4FE6-8999-AA3869421223}" type="slidenum">
              <a:rPr lang="en-GB" smtClean="0"/>
              <a:t>5</a:t>
            </a:fld>
            <a:endParaRPr lang="en-GB"/>
          </a:p>
        </p:txBody>
      </p:sp>
    </p:spTree>
    <p:extLst>
      <p:ext uri="{BB962C8B-B14F-4D97-AF65-F5344CB8AC3E}">
        <p14:creationId xmlns:p14="http://schemas.microsoft.com/office/powerpoint/2010/main" val="422049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minutes as a group or in break out rooms </a:t>
            </a:r>
          </a:p>
          <a:p>
            <a:r>
              <a:rPr lang="en-GB" dirty="0"/>
              <a:t>Explore what the group might suggest to Patrick </a:t>
            </a:r>
          </a:p>
          <a:p>
            <a:r>
              <a:rPr lang="en-GB" dirty="0"/>
              <a:t>Prompts:</a:t>
            </a:r>
          </a:p>
          <a:p>
            <a:pPr marL="171450" indent="-171450">
              <a:buFontTx/>
              <a:buChar char="-"/>
            </a:pPr>
            <a:r>
              <a:rPr lang="en-GB" dirty="0"/>
              <a:t>Be more active</a:t>
            </a:r>
          </a:p>
          <a:p>
            <a:pPr marL="171450" indent="-171450">
              <a:buFontTx/>
              <a:buChar char="-"/>
            </a:pPr>
            <a:r>
              <a:rPr lang="en-GB" dirty="0"/>
              <a:t>Eat better </a:t>
            </a:r>
          </a:p>
          <a:p>
            <a:pPr marL="171450" indent="-171450">
              <a:buFontTx/>
              <a:buChar char="-"/>
            </a:pPr>
            <a:r>
              <a:rPr lang="en-GB" dirty="0"/>
              <a:t>Spend less time on TV/ phone/ sleeping </a:t>
            </a:r>
          </a:p>
          <a:p>
            <a:pPr marL="171450" indent="-171450">
              <a:buFontTx/>
              <a:buChar char="-"/>
            </a:pPr>
            <a:r>
              <a:rPr lang="en-GB" dirty="0"/>
              <a:t>Connect with people around him </a:t>
            </a:r>
          </a:p>
        </p:txBody>
      </p:sp>
      <p:sp>
        <p:nvSpPr>
          <p:cNvPr id="4" name="Slide Number Placeholder 3"/>
          <p:cNvSpPr>
            <a:spLocks noGrp="1"/>
          </p:cNvSpPr>
          <p:nvPr>
            <p:ph type="sldNum" sz="quarter" idx="5"/>
          </p:nvPr>
        </p:nvSpPr>
        <p:spPr/>
        <p:txBody>
          <a:bodyPr/>
          <a:lstStyle/>
          <a:p>
            <a:fld id="{EF83F420-D3CE-4FE6-8999-AA3869421223}" type="slidenum">
              <a:rPr lang="en-GB" smtClean="0"/>
              <a:t>8</a:t>
            </a:fld>
            <a:endParaRPr lang="en-GB"/>
          </a:p>
        </p:txBody>
      </p:sp>
    </p:spTree>
    <p:extLst>
      <p:ext uri="{BB962C8B-B14F-4D97-AF65-F5344CB8AC3E}">
        <p14:creationId xmlns:p14="http://schemas.microsoft.com/office/powerpoint/2010/main" val="1418922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Baseline needed to identify where changes could be made </a:t>
            </a:r>
          </a:p>
          <a:p>
            <a:r>
              <a:rPr lang="en-GB" dirty="0"/>
              <a:t>Important not to skip this step </a:t>
            </a:r>
          </a:p>
          <a:p>
            <a:r>
              <a:rPr lang="en-GB" dirty="0"/>
              <a:t>Record mood to look for patterns between what you do and how you feel </a:t>
            </a:r>
          </a:p>
          <a:p>
            <a:endParaRPr lang="en-GB" dirty="0"/>
          </a:p>
        </p:txBody>
      </p:sp>
      <p:sp>
        <p:nvSpPr>
          <p:cNvPr id="4" name="Slide Number Placeholder 3"/>
          <p:cNvSpPr>
            <a:spLocks noGrp="1"/>
          </p:cNvSpPr>
          <p:nvPr>
            <p:ph type="sldNum" sz="quarter" idx="5"/>
          </p:nvPr>
        </p:nvSpPr>
        <p:spPr/>
        <p:txBody>
          <a:bodyPr/>
          <a:lstStyle/>
          <a:p>
            <a:fld id="{EF83F420-D3CE-4FE6-8999-AA3869421223}" type="slidenum">
              <a:rPr lang="en-GB" smtClean="0"/>
              <a:t>14</a:t>
            </a:fld>
            <a:endParaRPr lang="en-GB"/>
          </a:p>
        </p:txBody>
      </p:sp>
    </p:spTree>
    <p:extLst>
      <p:ext uri="{BB962C8B-B14F-4D97-AF65-F5344CB8AC3E}">
        <p14:creationId xmlns:p14="http://schemas.microsoft.com/office/powerpoint/2010/main" val="4152233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83F420-D3CE-4FE6-8999-AA3869421223}" type="slidenum">
              <a:rPr lang="en-GB" smtClean="0"/>
              <a:t>15</a:t>
            </a:fld>
            <a:endParaRPr lang="en-GB"/>
          </a:p>
        </p:txBody>
      </p:sp>
    </p:spTree>
    <p:extLst>
      <p:ext uri="{BB962C8B-B14F-4D97-AF65-F5344CB8AC3E}">
        <p14:creationId xmlns:p14="http://schemas.microsoft.com/office/powerpoint/2010/main" val="419398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Flick back to previous slide to allow patients to answer questions</a:t>
            </a:r>
          </a:p>
        </p:txBody>
      </p:sp>
      <p:sp>
        <p:nvSpPr>
          <p:cNvPr id="4" name="Slide Number Placeholder 3"/>
          <p:cNvSpPr>
            <a:spLocks noGrp="1"/>
          </p:cNvSpPr>
          <p:nvPr>
            <p:ph type="sldNum" sz="quarter" idx="5"/>
          </p:nvPr>
        </p:nvSpPr>
        <p:spPr/>
        <p:txBody>
          <a:bodyPr/>
          <a:lstStyle/>
          <a:p>
            <a:fld id="{EF83F420-D3CE-4FE6-8999-AA3869421223}" type="slidenum">
              <a:rPr lang="en-GB" smtClean="0"/>
              <a:t>16</a:t>
            </a:fld>
            <a:endParaRPr lang="en-GB"/>
          </a:p>
        </p:txBody>
      </p:sp>
    </p:spTree>
    <p:extLst>
      <p:ext uri="{BB962C8B-B14F-4D97-AF65-F5344CB8AC3E}">
        <p14:creationId xmlns:p14="http://schemas.microsoft.com/office/powerpoint/2010/main" val="2179523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Activities can be broken up into three separate categories</a:t>
            </a:r>
          </a:p>
          <a:p>
            <a:endParaRPr lang="en-GB" dirty="0"/>
          </a:p>
          <a:p>
            <a:r>
              <a:rPr lang="en-GB" dirty="0"/>
              <a:t>To have a healthy balance of mood we should include these three main </a:t>
            </a:r>
          </a:p>
          <a:p>
            <a:r>
              <a:rPr lang="en-GB" dirty="0"/>
              <a:t>types of activities as part of our weekly routine. </a:t>
            </a:r>
          </a:p>
          <a:p>
            <a:endParaRPr lang="en-GB" dirty="0"/>
          </a:p>
          <a:p>
            <a:r>
              <a:rPr lang="en-GB" dirty="0"/>
              <a:t>Ask patients to suggest what each might be and examples of each </a:t>
            </a:r>
          </a:p>
          <a:p>
            <a:endParaRPr lang="en-GB" dirty="0"/>
          </a:p>
          <a:p>
            <a:r>
              <a:rPr lang="en-GB" dirty="0"/>
              <a:t>Routine Activities </a:t>
            </a:r>
          </a:p>
          <a:p>
            <a:r>
              <a:rPr lang="en-GB" dirty="0"/>
              <a:t> Activities that are done day to day to make our lives more comfortable. Such as; washing, </a:t>
            </a:r>
          </a:p>
          <a:p>
            <a:r>
              <a:rPr lang="en-GB" dirty="0"/>
              <a:t>housework, preparing food and exercise. </a:t>
            </a:r>
          </a:p>
          <a:p>
            <a:endParaRPr lang="en-GB" dirty="0"/>
          </a:p>
          <a:p>
            <a:r>
              <a:rPr lang="en-GB" dirty="0"/>
              <a:t>Necessary Activities </a:t>
            </a:r>
          </a:p>
          <a:p>
            <a:r>
              <a:rPr lang="en-GB" dirty="0"/>
              <a:t>Activities that are essential and the longer we leave them the worse the negative consequences. </a:t>
            </a:r>
          </a:p>
          <a:p>
            <a:r>
              <a:rPr lang="en-GB" dirty="0"/>
              <a:t>Such as; paying bills, applying for jobs, booking medical appointments. </a:t>
            </a:r>
          </a:p>
          <a:p>
            <a:endParaRPr lang="en-GB" dirty="0"/>
          </a:p>
          <a:p>
            <a:r>
              <a:rPr lang="en-GB" dirty="0"/>
              <a:t>Pleasurable Activities </a:t>
            </a:r>
          </a:p>
          <a:p>
            <a:r>
              <a:rPr lang="en-GB" dirty="0"/>
              <a:t>Activities that give a sense of achievement or connectedness to others and improve our quality </a:t>
            </a:r>
          </a:p>
          <a:p>
            <a:r>
              <a:rPr lang="en-GB" dirty="0"/>
              <a:t>of life. Such as; seeing friends, hobbies, gardening, sports.</a:t>
            </a:r>
          </a:p>
          <a:p>
            <a:endParaRPr lang="en-GB" dirty="0"/>
          </a:p>
        </p:txBody>
      </p:sp>
      <p:sp>
        <p:nvSpPr>
          <p:cNvPr id="4" name="Slide Number Placeholder 3"/>
          <p:cNvSpPr>
            <a:spLocks noGrp="1"/>
          </p:cNvSpPr>
          <p:nvPr>
            <p:ph type="sldNum" sz="quarter" idx="5"/>
          </p:nvPr>
        </p:nvSpPr>
        <p:spPr/>
        <p:txBody>
          <a:bodyPr/>
          <a:lstStyle/>
          <a:p>
            <a:fld id="{EF83F420-D3CE-4FE6-8999-AA3869421223}" type="slidenum">
              <a:rPr lang="en-GB" smtClean="0"/>
              <a:t>17</a:t>
            </a:fld>
            <a:endParaRPr lang="en-GB"/>
          </a:p>
        </p:txBody>
      </p:sp>
    </p:spTree>
    <p:extLst>
      <p:ext uri="{BB962C8B-B14F-4D97-AF65-F5344CB8AC3E}">
        <p14:creationId xmlns:p14="http://schemas.microsoft.com/office/powerpoint/2010/main" val="3247121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levels will be individual to you e.g. what is difficult for one person may be less difficult for another </a:t>
            </a:r>
          </a:p>
        </p:txBody>
      </p:sp>
      <p:sp>
        <p:nvSpPr>
          <p:cNvPr id="4" name="Slide Number Placeholder 3"/>
          <p:cNvSpPr>
            <a:spLocks noGrp="1"/>
          </p:cNvSpPr>
          <p:nvPr>
            <p:ph type="sldNum" sz="quarter" idx="5"/>
          </p:nvPr>
        </p:nvSpPr>
        <p:spPr/>
        <p:txBody>
          <a:bodyPr/>
          <a:lstStyle/>
          <a:p>
            <a:fld id="{EF83F420-D3CE-4FE6-8999-AA3869421223}" type="slidenum">
              <a:rPr lang="en-GB" smtClean="0"/>
              <a:t>19</a:t>
            </a:fld>
            <a:endParaRPr lang="en-GB"/>
          </a:p>
        </p:txBody>
      </p:sp>
    </p:spTree>
    <p:extLst>
      <p:ext uri="{BB962C8B-B14F-4D97-AF65-F5344CB8AC3E}">
        <p14:creationId xmlns:p14="http://schemas.microsoft.com/office/powerpoint/2010/main" val="2332076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work out which activities are going to be easier for you to carry out first, then you can slowly working towards those activities you may find more difficult. </a:t>
            </a:r>
          </a:p>
          <a:p>
            <a:endParaRPr lang="en-GB" dirty="0"/>
          </a:p>
          <a:p>
            <a:r>
              <a:rPr lang="en-GB" dirty="0"/>
              <a:t>Helps build confidence and motivation </a:t>
            </a:r>
          </a:p>
          <a:p>
            <a:endParaRPr lang="en-GB" dirty="0"/>
          </a:p>
          <a:p>
            <a:r>
              <a:rPr lang="en-GB" dirty="0"/>
              <a:t>If we start with hard activities and don’t achieve them, this can make us feel lower, what’s the point, reduce confidence etc.</a:t>
            </a:r>
          </a:p>
        </p:txBody>
      </p:sp>
      <p:sp>
        <p:nvSpPr>
          <p:cNvPr id="4" name="Slide Number Placeholder 3"/>
          <p:cNvSpPr>
            <a:spLocks noGrp="1"/>
          </p:cNvSpPr>
          <p:nvPr>
            <p:ph type="sldNum" sz="quarter" idx="5"/>
          </p:nvPr>
        </p:nvSpPr>
        <p:spPr/>
        <p:txBody>
          <a:bodyPr/>
          <a:lstStyle/>
          <a:p>
            <a:fld id="{EF83F420-D3CE-4FE6-8999-AA3869421223}" type="slidenum">
              <a:rPr lang="en-GB" smtClean="0"/>
              <a:t>20</a:t>
            </a:fld>
            <a:endParaRPr lang="en-GB"/>
          </a:p>
        </p:txBody>
      </p:sp>
    </p:spTree>
    <p:extLst>
      <p:ext uri="{BB962C8B-B14F-4D97-AF65-F5344CB8AC3E}">
        <p14:creationId xmlns:p14="http://schemas.microsoft.com/office/powerpoint/2010/main" val="708592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7225" y="2324099"/>
            <a:ext cx="9144000" cy="900113"/>
          </a:xfrm>
        </p:spPr>
        <p:txBody>
          <a:bodyPr anchor="b">
            <a:normAutofit/>
          </a:bodyPr>
          <a:lstStyle>
            <a:lvl1pPr algn="l">
              <a:defRPr sz="4800"/>
            </a:lvl1pPr>
          </a:lstStyle>
          <a:p>
            <a:r>
              <a:rPr lang="en-US" dirty="0"/>
              <a:t>Click to edit Master title style</a:t>
            </a:r>
          </a:p>
        </p:txBody>
      </p:sp>
      <p:sp>
        <p:nvSpPr>
          <p:cNvPr id="3" name="Subtitle 2"/>
          <p:cNvSpPr>
            <a:spLocks noGrp="1"/>
          </p:cNvSpPr>
          <p:nvPr>
            <p:ph type="subTitle" idx="1"/>
          </p:nvPr>
        </p:nvSpPr>
        <p:spPr>
          <a:xfrm>
            <a:off x="685800" y="3319464"/>
            <a:ext cx="9144000" cy="6858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89285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B8"/>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71257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1525" y="1793876"/>
            <a:ext cx="10515600" cy="12065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71525" y="3113087"/>
            <a:ext cx="11287125" cy="27543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3864695"/>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400" kern="1200">
          <a:solidFill>
            <a:srgbClr val="0070B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C8D49-9B8C-4766-991F-6D9E9D96E0EE}"/>
              </a:ext>
            </a:extLst>
          </p:cNvPr>
          <p:cNvSpPr>
            <a:spLocks noGrp="1"/>
          </p:cNvSpPr>
          <p:nvPr>
            <p:ph type="ctrTitle"/>
          </p:nvPr>
        </p:nvSpPr>
        <p:spPr/>
        <p:txBody>
          <a:bodyPr/>
          <a:lstStyle/>
          <a:p>
            <a:r>
              <a:rPr lang="en-GB" dirty="0">
                <a:solidFill>
                  <a:srgbClr val="0070B8"/>
                </a:solidFill>
              </a:rPr>
              <a:t>Improving Mood Course</a:t>
            </a:r>
          </a:p>
        </p:txBody>
      </p:sp>
      <p:sp>
        <p:nvSpPr>
          <p:cNvPr id="3" name="Subtitle 2">
            <a:extLst>
              <a:ext uri="{FF2B5EF4-FFF2-40B4-BE49-F238E27FC236}">
                <a16:creationId xmlns:a16="http://schemas.microsoft.com/office/drawing/2014/main" id="{5C9575E3-0C3E-466B-BAC7-F654829EECE0}"/>
              </a:ext>
            </a:extLst>
          </p:cNvPr>
          <p:cNvSpPr>
            <a:spLocks noGrp="1"/>
          </p:cNvSpPr>
          <p:nvPr>
            <p:ph type="subTitle" idx="1"/>
          </p:nvPr>
        </p:nvSpPr>
        <p:spPr/>
        <p:txBody>
          <a:bodyPr/>
          <a:lstStyle/>
          <a:p>
            <a:r>
              <a:rPr lang="en-GB" dirty="0"/>
              <a:t>Session 2 </a:t>
            </a:r>
          </a:p>
        </p:txBody>
      </p:sp>
    </p:spTree>
    <p:extLst>
      <p:ext uri="{BB962C8B-B14F-4D97-AF65-F5344CB8AC3E}">
        <p14:creationId xmlns:p14="http://schemas.microsoft.com/office/powerpoint/2010/main" val="61681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80DD4-1841-DD95-4EF0-0AE93B8C5749}"/>
              </a:ext>
            </a:extLst>
          </p:cNvPr>
          <p:cNvSpPr>
            <a:spLocks noGrp="1"/>
          </p:cNvSpPr>
          <p:nvPr>
            <p:ph type="title"/>
          </p:nvPr>
        </p:nvSpPr>
        <p:spPr>
          <a:xfrm>
            <a:off x="654180" y="528724"/>
            <a:ext cx="10515600" cy="1206500"/>
          </a:xfrm>
        </p:spPr>
        <p:txBody>
          <a:bodyPr/>
          <a:lstStyle/>
          <a:p>
            <a:pPr algn="ctr"/>
            <a:r>
              <a:rPr lang="en-GB" dirty="0"/>
              <a:t>Reversing the Cycle</a:t>
            </a:r>
          </a:p>
        </p:txBody>
      </p:sp>
      <p:sp>
        <p:nvSpPr>
          <p:cNvPr id="4" name="Text Box 12">
            <a:extLst>
              <a:ext uri="{FF2B5EF4-FFF2-40B4-BE49-F238E27FC236}">
                <a16:creationId xmlns:a16="http://schemas.microsoft.com/office/drawing/2014/main" id="{49E31DC1-264A-4644-22B7-77C12F243394}"/>
              </a:ext>
            </a:extLst>
          </p:cNvPr>
          <p:cNvSpPr txBox="1">
            <a:spLocks noChangeArrowheads="1"/>
          </p:cNvSpPr>
          <p:nvPr/>
        </p:nvSpPr>
        <p:spPr bwMode="auto">
          <a:xfrm>
            <a:off x="4445967" y="5295438"/>
            <a:ext cx="2395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buFont typeface="Wingdings" pitchFamily="2" charset="2"/>
              <a:buNone/>
            </a:pPr>
            <a:r>
              <a:rPr lang="en-GB" altLang="en-US" sz="2000" b="0" dirty="0">
                <a:solidFill>
                  <a:srgbClr val="000000"/>
                </a:solidFill>
                <a:latin typeface="Calibri" pitchFamily="34" charset="0"/>
              </a:rPr>
              <a:t>Improved Depression</a:t>
            </a:r>
          </a:p>
        </p:txBody>
      </p:sp>
      <p:sp>
        <p:nvSpPr>
          <p:cNvPr id="5" name="Text Box 13">
            <a:extLst>
              <a:ext uri="{FF2B5EF4-FFF2-40B4-BE49-F238E27FC236}">
                <a16:creationId xmlns:a16="http://schemas.microsoft.com/office/drawing/2014/main" id="{F939A97A-0C52-D3CA-62CC-5D2F68F9B241}"/>
              </a:ext>
            </a:extLst>
          </p:cNvPr>
          <p:cNvSpPr txBox="1">
            <a:spLocks noChangeArrowheads="1"/>
          </p:cNvSpPr>
          <p:nvPr/>
        </p:nvSpPr>
        <p:spPr bwMode="auto">
          <a:xfrm>
            <a:off x="6427053" y="1945325"/>
            <a:ext cx="235743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fontAlgn="base" hangingPunct="1">
              <a:spcBef>
                <a:spcPct val="0"/>
              </a:spcBef>
              <a:spcAft>
                <a:spcPct val="0"/>
              </a:spcAft>
            </a:pPr>
            <a:r>
              <a:rPr lang="en-GB" altLang="en-US" sz="2000" dirty="0">
                <a:solidFill>
                  <a:srgbClr val="000000"/>
                </a:solidFill>
                <a:latin typeface="Calibri" pitchFamily="34" charset="0"/>
              </a:rPr>
              <a:t>Increased Activity</a:t>
            </a:r>
            <a:r>
              <a:rPr lang="en-GB" altLang="en-US" sz="2000" b="0" dirty="0">
                <a:solidFill>
                  <a:srgbClr val="000000"/>
                </a:solidFill>
                <a:latin typeface="Calibri" pitchFamily="34" charset="0"/>
              </a:rPr>
              <a:t> </a:t>
            </a:r>
          </a:p>
          <a:p>
            <a:pPr algn="ctr" eaLnBrk="1" fontAlgn="base" hangingPunct="1">
              <a:spcBef>
                <a:spcPct val="0"/>
              </a:spcBef>
              <a:spcAft>
                <a:spcPct val="0"/>
              </a:spcAft>
            </a:pPr>
            <a:r>
              <a:rPr lang="en-GB" altLang="en-US" b="0" i="1" dirty="0">
                <a:solidFill>
                  <a:srgbClr val="000000"/>
                </a:solidFill>
                <a:latin typeface="Calibri" pitchFamily="34" charset="0"/>
              </a:rPr>
              <a:t>Fair and Realistic</a:t>
            </a:r>
          </a:p>
          <a:p>
            <a:pPr algn="ctr" eaLnBrk="1" fontAlgn="base" hangingPunct="1">
              <a:spcBef>
                <a:spcPct val="0"/>
              </a:spcBef>
              <a:spcAft>
                <a:spcPct val="0"/>
              </a:spcAft>
            </a:pPr>
            <a:r>
              <a:rPr lang="en-GB" altLang="en-US" b="0" i="1" dirty="0">
                <a:solidFill>
                  <a:srgbClr val="000000"/>
                </a:solidFill>
                <a:latin typeface="Calibri" pitchFamily="34" charset="0"/>
              </a:rPr>
              <a:t>Thinking</a:t>
            </a:r>
          </a:p>
          <a:p>
            <a:pPr algn="ctr" eaLnBrk="1" fontAlgn="base" hangingPunct="1">
              <a:spcBef>
                <a:spcPct val="0"/>
              </a:spcBef>
              <a:spcAft>
                <a:spcPct val="0"/>
              </a:spcAft>
              <a:buFont typeface="Wingdings" pitchFamily="2" charset="2"/>
              <a:buNone/>
            </a:pPr>
            <a:r>
              <a:rPr lang="en-GB" altLang="en-US" sz="2000" b="0" dirty="0">
                <a:solidFill>
                  <a:srgbClr val="000000"/>
                </a:solidFill>
              </a:rPr>
              <a:t> </a:t>
            </a:r>
          </a:p>
        </p:txBody>
      </p:sp>
      <p:sp>
        <p:nvSpPr>
          <p:cNvPr id="6" name="Text Box 18">
            <a:extLst>
              <a:ext uri="{FF2B5EF4-FFF2-40B4-BE49-F238E27FC236}">
                <a16:creationId xmlns:a16="http://schemas.microsoft.com/office/drawing/2014/main" id="{7857117D-B1AD-C46D-AF01-51B305058A8F}"/>
              </a:ext>
            </a:extLst>
          </p:cNvPr>
          <p:cNvSpPr txBox="1">
            <a:spLocks noChangeArrowheads="1"/>
          </p:cNvSpPr>
          <p:nvPr/>
        </p:nvSpPr>
        <p:spPr bwMode="auto">
          <a:xfrm>
            <a:off x="8168755" y="5418967"/>
            <a:ext cx="246593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fontAlgn="base" hangingPunct="1">
              <a:spcBef>
                <a:spcPct val="0"/>
              </a:spcBef>
              <a:spcAft>
                <a:spcPct val="0"/>
              </a:spcAft>
            </a:pPr>
            <a:r>
              <a:rPr lang="en-GB" altLang="en-US" sz="2000" dirty="0">
                <a:solidFill>
                  <a:srgbClr val="000000"/>
                </a:solidFill>
                <a:latin typeface="Calibri" pitchFamily="34" charset="0"/>
              </a:rPr>
              <a:t>Long Term: </a:t>
            </a:r>
          </a:p>
          <a:p>
            <a:pPr algn="ctr" eaLnBrk="1" fontAlgn="base" hangingPunct="1">
              <a:spcBef>
                <a:spcPct val="0"/>
              </a:spcBef>
              <a:spcAft>
                <a:spcPct val="0"/>
              </a:spcAft>
            </a:pPr>
            <a:r>
              <a:rPr lang="en-GB" altLang="en-US" sz="2000" b="0" dirty="0">
                <a:solidFill>
                  <a:srgbClr val="000000"/>
                </a:solidFill>
                <a:latin typeface="Calibri" pitchFamily="34" charset="0"/>
              </a:rPr>
              <a:t>Feeling hopeful, more</a:t>
            </a:r>
          </a:p>
          <a:p>
            <a:pPr algn="ctr" eaLnBrk="1" fontAlgn="base" hangingPunct="1">
              <a:spcBef>
                <a:spcPct val="0"/>
              </a:spcBef>
              <a:spcAft>
                <a:spcPct val="0"/>
              </a:spcAft>
            </a:pPr>
            <a:r>
              <a:rPr lang="en-GB" altLang="en-US" sz="2000" b="0" dirty="0">
                <a:solidFill>
                  <a:srgbClr val="000000"/>
                </a:solidFill>
                <a:latin typeface="Calibri" pitchFamily="34" charset="0"/>
              </a:rPr>
              <a:t>confident, less guilty</a:t>
            </a:r>
          </a:p>
        </p:txBody>
      </p:sp>
      <p:sp>
        <p:nvSpPr>
          <p:cNvPr id="7" name="Text Box 13">
            <a:extLst>
              <a:ext uri="{FF2B5EF4-FFF2-40B4-BE49-F238E27FC236}">
                <a16:creationId xmlns:a16="http://schemas.microsoft.com/office/drawing/2014/main" id="{FE098C05-C3E2-8916-F890-14B15CC325F5}"/>
              </a:ext>
            </a:extLst>
          </p:cNvPr>
          <p:cNvSpPr txBox="1">
            <a:spLocks noChangeArrowheads="1"/>
          </p:cNvSpPr>
          <p:nvPr/>
        </p:nvSpPr>
        <p:spPr bwMode="auto">
          <a:xfrm>
            <a:off x="3754956" y="3052551"/>
            <a:ext cx="23574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fontAlgn="base" hangingPunct="1">
              <a:spcBef>
                <a:spcPct val="0"/>
              </a:spcBef>
              <a:spcAft>
                <a:spcPct val="0"/>
              </a:spcAft>
            </a:pPr>
            <a:r>
              <a:rPr lang="en-GB" altLang="en-US" sz="2000" b="0" dirty="0">
                <a:solidFill>
                  <a:srgbClr val="000000"/>
                </a:solidFill>
                <a:latin typeface="Calibri" pitchFamily="34" charset="0"/>
              </a:rPr>
              <a:t>Greater energy &amp;</a:t>
            </a:r>
          </a:p>
          <a:p>
            <a:pPr algn="ctr" eaLnBrk="1" fontAlgn="base" hangingPunct="1">
              <a:spcBef>
                <a:spcPct val="0"/>
              </a:spcBef>
              <a:spcAft>
                <a:spcPct val="0"/>
              </a:spcAft>
            </a:pPr>
            <a:r>
              <a:rPr lang="en-GB" altLang="en-US" sz="2000" b="0" dirty="0">
                <a:solidFill>
                  <a:srgbClr val="000000"/>
                </a:solidFill>
                <a:latin typeface="Calibri" pitchFamily="34" charset="0"/>
              </a:rPr>
              <a:t>motivation </a:t>
            </a:r>
          </a:p>
        </p:txBody>
      </p:sp>
      <p:sp>
        <p:nvSpPr>
          <p:cNvPr id="8" name="TextBox 10">
            <a:extLst>
              <a:ext uri="{FF2B5EF4-FFF2-40B4-BE49-F238E27FC236}">
                <a16:creationId xmlns:a16="http://schemas.microsoft.com/office/drawing/2014/main" id="{1C1B77FC-5104-9C0D-45F4-FBE35619A432}"/>
              </a:ext>
            </a:extLst>
          </p:cNvPr>
          <p:cNvSpPr txBox="1">
            <a:spLocks noChangeArrowheads="1"/>
          </p:cNvSpPr>
          <p:nvPr/>
        </p:nvSpPr>
        <p:spPr bwMode="auto">
          <a:xfrm>
            <a:off x="9186880" y="3124780"/>
            <a:ext cx="25003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fontAlgn="base" hangingPunct="1">
              <a:spcBef>
                <a:spcPct val="0"/>
              </a:spcBef>
              <a:spcAft>
                <a:spcPct val="0"/>
              </a:spcAft>
            </a:pPr>
            <a:r>
              <a:rPr lang="en-GB" altLang="en-US" sz="2000" dirty="0">
                <a:solidFill>
                  <a:srgbClr val="000000"/>
                </a:solidFill>
                <a:latin typeface="Calibri" pitchFamily="34" charset="0"/>
              </a:rPr>
              <a:t>Short term: </a:t>
            </a:r>
          </a:p>
          <a:p>
            <a:pPr algn="ctr" eaLnBrk="1" fontAlgn="base" hangingPunct="1">
              <a:spcBef>
                <a:spcPct val="0"/>
              </a:spcBef>
              <a:spcAft>
                <a:spcPct val="0"/>
              </a:spcAft>
            </a:pPr>
            <a:r>
              <a:rPr lang="en-GB" altLang="en-US" sz="2000" b="0" dirty="0">
                <a:solidFill>
                  <a:srgbClr val="000000"/>
                </a:solidFill>
                <a:latin typeface="Calibri" pitchFamily="34" charset="0"/>
              </a:rPr>
              <a:t>May feel a little more tired</a:t>
            </a:r>
            <a:endParaRPr lang="en-GB" altLang="en-US" b="0" dirty="0">
              <a:solidFill>
                <a:srgbClr val="000000"/>
              </a:solidFill>
            </a:endParaRPr>
          </a:p>
        </p:txBody>
      </p:sp>
      <p:grpSp>
        <p:nvGrpSpPr>
          <p:cNvPr id="9" name="Group 8">
            <a:extLst>
              <a:ext uri="{FF2B5EF4-FFF2-40B4-BE49-F238E27FC236}">
                <a16:creationId xmlns:a16="http://schemas.microsoft.com/office/drawing/2014/main" id="{326E3815-7516-3437-25D5-F3E019C5C590}"/>
              </a:ext>
            </a:extLst>
          </p:cNvPr>
          <p:cNvGrpSpPr/>
          <p:nvPr/>
        </p:nvGrpSpPr>
        <p:grpSpPr>
          <a:xfrm>
            <a:off x="4542081" y="2261014"/>
            <a:ext cx="6015072" cy="4254945"/>
            <a:chOff x="1882293" y="2184019"/>
            <a:chExt cx="6015072" cy="4254945"/>
          </a:xfrm>
        </p:grpSpPr>
        <p:sp>
          <p:nvSpPr>
            <p:cNvPr id="10" name="Arrow: Chevron 9">
              <a:extLst>
                <a:ext uri="{FF2B5EF4-FFF2-40B4-BE49-F238E27FC236}">
                  <a16:creationId xmlns:a16="http://schemas.microsoft.com/office/drawing/2014/main" id="{6818A0EC-C325-8697-9B93-4BCCF02D1893}"/>
                </a:ext>
              </a:extLst>
            </p:cNvPr>
            <p:cNvSpPr/>
            <p:nvPr/>
          </p:nvSpPr>
          <p:spPr>
            <a:xfrm rot="19014928">
              <a:off x="3016077" y="2184019"/>
              <a:ext cx="936104" cy="8309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Arrow: Chevron 10">
              <a:extLst>
                <a:ext uri="{FF2B5EF4-FFF2-40B4-BE49-F238E27FC236}">
                  <a16:creationId xmlns:a16="http://schemas.microsoft.com/office/drawing/2014/main" id="{FE8FF70B-9F06-A7AB-EF28-FADEC72598CB}"/>
                </a:ext>
              </a:extLst>
            </p:cNvPr>
            <p:cNvSpPr/>
            <p:nvPr/>
          </p:nvSpPr>
          <p:spPr>
            <a:xfrm rot="2574173">
              <a:off x="5896192" y="2239835"/>
              <a:ext cx="936104" cy="8309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Chevron 11">
              <a:extLst>
                <a:ext uri="{FF2B5EF4-FFF2-40B4-BE49-F238E27FC236}">
                  <a16:creationId xmlns:a16="http://schemas.microsoft.com/office/drawing/2014/main" id="{A8575995-6573-0355-12C5-35E414BC8C53}"/>
                </a:ext>
              </a:extLst>
            </p:cNvPr>
            <p:cNvSpPr/>
            <p:nvPr/>
          </p:nvSpPr>
          <p:spPr>
            <a:xfrm rot="13501394">
              <a:off x="1829740" y="3980737"/>
              <a:ext cx="936104" cy="8309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Arrow: Chevron 12">
              <a:extLst>
                <a:ext uri="{FF2B5EF4-FFF2-40B4-BE49-F238E27FC236}">
                  <a16:creationId xmlns:a16="http://schemas.microsoft.com/office/drawing/2014/main" id="{F6CA6C39-FA7A-0E85-9FB6-48A6F3F85B33}"/>
                </a:ext>
              </a:extLst>
            </p:cNvPr>
            <p:cNvSpPr/>
            <p:nvPr/>
          </p:nvSpPr>
          <p:spPr>
            <a:xfrm rot="13485814">
              <a:off x="3983800" y="5607967"/>
              <a:ext cx="936104" cy="8309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Arrow: Chevron 13">
              <a:extLst>
                <a:ext uri="{FF2B5EF4-FFF2-40B4-BE49-F238E27FC236}">
                  <a16:creationId xmlns:a16="http://schemas.microsoft.com/office/drawing/2014/main" id="{A3ABBA1C-DDD0-4ABC-A47D-A1D8D4D08A7C}"/>
                </a:ext>
              </a:extLst>
            </p:cNvPr>
            <p:cNvSpPr/>
            <p:nvPr/>
          </p:nvSpPr>
          <p:spPr>
            <a:xfrm rot="8130067">
              <a:off x="6961261" y="4526957"/>
              <a:ext cx="936104" cy="8309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Arrow: Curved Left 14">
              <a:extLst>
                <a:ext uri="{FF2B5EF4-FFF2-40B4-BE49-F238E27FC236}">
                  <a16:creationId xmlns:a16="http://schemas.microsoft.com/office/drawing/2014/main" id="{A20EAAB1-64C8-D171-F6EC-8FBDBDF7F645}"/>
                </a:ext>
              </a:extLst>
            </p:cNvPr>
            <p:cNvSpPr/>
            <p:nvPr/>
          </p:nvSpPr>
          <p:spPr>
            <a:xfrm>
              <a:off x="5123794" y="3169402"/>
              <a:ext cx="942148" cy="173366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Arrow: Curved Left 15">
              <a:extLst>
                <a:ext uri="{FF2B5EF4-FFF2-40B4-BE49-F238E27FC236}">
                  <a16:creationId xmlns:a16="http://schemas.microsoft.com/office/drawing/2014/main" id="{73F2D38B-E097-33AD-97C0-31E3706CD683}"/>
                </a:ext>
              </a:extLst>
            </p:cNvPr>
            <p:cNvSpPr/>
            <p:nvPr/>
          </p:nvSpPr>
          <p:spPr>
            <a:xfrm rot="10800000">
              <a:off x="3964209" y="3108113"/>
              <a:ext cx="904308" cy="179453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8" name="TextBox 17">
            <a:extLst>
              <a:ext uri="{FF2B5EF4-FFF2-40B4-BE49-F238E27FC236}">
                <a16:creationId xmlns:a16="http://schemas.microsoft.com/office/drawing/2014/main" id="{DD5C389C-23D1-EA4A-07A2-84D74BAD6276}"/>
              </a:ext>
            </a:extLst>
          </p:cNvPr>
          <p:cNvSpPr txBox="1"/>
          <p:nvPr/>
        </p:nvSpPr>
        <p:spPr>
          <a:xfrm>
            <a:off x="303958" y="2248450"/>
            <a:ext cx="3246961" cy="3539430"/>
          </a:xfrm>
          <a:prstGeom prst="rect">
            <a:avLst/>
          </a:prstGeom>
          <a:noFill/>
        </p:spPr>
        <p:txBody>
          <a:bodyPr wrap="square">
            <a:spAutoFit/>
          </a:bodyPr>
          <a:lstStyle/>
          <a:p>
            <a:r>
              <a:rPr lang="en-GB" sz="2800" dirty="0">
                <a:latin typeface="Arial" panose="020B0604020202020204" pitchFamily="34" charset="0"/>
                <a:cs typeface="Arial" panose="020B0604020202020204" pitchFamily="34" charset="0"/>
              </a:rPr>
              <a:t>Do different to feel different </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Increasing activity is one of the simplest ways to combat the vicious cycle of depression </a:t>
            </a:r>
          </a:p>
        </p:txBody>
      </p:sp>
    </p:spTree>
    <p:extLst>
      <p:ext uri="{BB962C8B-B14F-4D97-AF65-F5344CB8AC3E}">
        <p14:creationId xmlns:p14="http://schemas.microsoft.com/office/powerpoint/2010/main" val="235688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46887-99B9-DA2B-BFBF-01A8D7AC7EA2}"/>
              </a:ext>
            </a:extLst>
          </p:cNvPr>
          <p:cNvSpPr>
            <a:spLocks noGrp="1"/>
          </p:cNvSpPr>
          <p:nvPr>
            <p:ph type="title"/>
          </p:nvPr>
        </p:nvSpPr>
        <p:spPr>
          <a:xfrm>
            <a:off x="607139" y="993242"/>
            <a:ext cx="10515600" cy="1206500"/>
          </a:xfrm>
        </p:spPr>
        <p:txBody>
          <a:bodyPr/>
          <a:lstStyle/>
          <a:p>
            <a:pPr algn="ctr"/>
            <a:r>
              <a:rPr lang="en-GB" dirty="0"/>
              <a:t>Benefits of increased activity </a:t>
            </a:r>
          </a:p>
        </p:txBody>
      </p:sp>
      <p:grpSp>
        <p:nvGrpSpPr>
          <p:cNvPr id="6" name="Group 5">
            <a:extLst>
              <a:ext uri="{FF2B5EF4-FFF2-40B4-BE49-F238E27FC236}">
                <a16:creationId xmlns:a16="http://schemas.microsoft.com/office/drawing/2014/main" id="{4C408529-34D2-6398-581F-C16A8F74B109}"/>
              </a:ext>
            </a:extLst>
          </p:cNvPr>
          <p:cNvGrpSpPr/>
          <p:nvPr/>
        </p:nvGrpSpPr>
        <p:grpSpPr>
          <a:xfrm>
            <a:off x="2472207" y="2294016"/>
            <a:ext cx="2897029" cy="3940550"/>
            <a:chOff x="958396" y="2247695"/>
            <a:chExt cx="2897029" cy="3940550"/>
          </a:xfrm>
        </p:grpSpPr>
        <p:sp>
          <p:nvSpPr>
            <p:cNvPr id="7" name="Rectangle: Rounded Corners 6">
              <a:extLst>
                <a:ext uri="{FF2B5EF4-FFF2-40B4-BE49-F238E27FC236}">
                  <a16:creationId xmlns:a16="http://schemas.microsoft.com/office/drawing/2014/main" id="{A44D5D9A-9278-9EE2-949D-6FBE75F81595}"/>
                </a:ext>
              </a:extLst>
            </p:cNvPr>
            <p:cNvSpPr/>
            <p:nvPr/>
          </p:nvSpPr>
          <p:spPr>
            <a:xfrm>
              <a:off x="975105" y="2247695"/>
              <a:ext cx="2880320" cy="936104"/>
            </a:xfrm>
            <a:custGeom>
              <a:avLst/>
              <a:gdLst>
                <a:gd name="connsiteX0" fmla="*/ 0 w 2880320"/>
                <a:gd name="connsiteY0" fmla="*/ 156020 h 936104"/>
                <a:gd name="connsiteX1" fmla="*/ 156020 w 2880320"/>
                <a:gd name="connsiteY1" fmla="*/ 0 h 936104"/>
                <a:gd name="connsiteX2" fmla="*/ 2724300 w 2880320"/>
                <a:gd name="connsiteY2" fmla="*/ 0 h 936104"/>
                <a:gd name="connsiteX3" fmla="*/ 2880320 w 2880320"/>
                <a:gd name="connsiteY3" fmla="*/ 156020 h 936104"/>
                <a:gd name="connsiteX4" fmla="*/ 2880320 w 2880320"/>
                <a:gd name="connsiteY4" fmla="*/ 780084 h 936104"/>
                <a:gd name="connsiteX5" fmla="*/ 2724300 w 2880320"/>
                <a:gd name="connsiteY5" fmla="*/ 936104 h 936104"/>
                <a:gd name="connsiteX6" fmla="*/ 156020 w 2880320"/>
                <a:gd name="connsiteY6" fmla="*/ 936104 h 936104"/>
                <a:gd name="connsiteX7" fmla="*/ 0 w 2880320"/>
                <a:gd name="connsiteY7" fmla="*/ 780084 h 936104"/>
                <a:gd name="connsiteX8" fmla="*/ 0 w 2880320"/>
                <a:gd name="connsiteY8" fmla="*/ 156020 h 93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320" h="936104" fill="none" extrusionOk="0">
                  <a:moveTo>
                    <a:pt x="0" y="156020"/>
                  </a:moveTo>
                  <a:cubicBezTo>
                    <a:pt x="-12681" y="74529"/>
                    <a:pt x="73646" y="-109"/>
                    <a:pt x="156020" y="0"/>
                  </a:cubicBezTo>
                  <a:cubicBezTo>
                    <a:pt x="987231" y="144924"/>
                    <a:pt x="2410182" y="-86038"/>
                    <a:pt x="2724300" y="0"/>
                  </a:cubicBezTo>
                  <a:cubicBezTo>
                    <a:pt x="2801580" y="10549"/>
                    <a:pt x="2882107" y="63209"/>
                    <a:pt x="2880320" y="156020"/>
                  </a:cubicBezTo>
                  <a:cubicBezTo>
                    <a:pt x="2839698" y="288486"/>
                    <a:pt x="2866984" y="513526"/>
                    <a:pt x="2880320" y="780084"/>
                  </a:cubicBezTo>
                  <a:cubicBezTo>
                    <a:pt x="2883601" y="866046"/>
                    <a:pt x="2799657" y="926104"/>
                    <a:pt x="2724300" y="936104"/>
                  </a:cubicBezTo>
                  <a:cubicBezTo>
                    <a:pt x="1961878" y="797980"/>
                    <a:pt x="948267" y="1047024"/>
                    <a:pt x="156020" y="936104"/>
                  </a:cubicBezTo>
                  <a:cubicBezTo>
                    <a:pt x="78265" y="950809"/>
                    <a:pt x="6623" y="864620"/>
                    <a:pt x="0" y="780084"/>
                  </a:cubicBezTo>
                  <a:cubicBezTo>
                    <a:pt x="-16648" y="473845"/>
                    <a:pt x="-24418" y="228082"/>
                    <a:pt x="0" y="156020"/>
                  </a:cubicBezTo>
                  <a:close/>
                </a:path>
                <a:path w="2880320" h="936104" stroke="0" extrusionOk="0">
                  <a:moveTo>
                    <a:pt x="0" y="156020"/>
                  </a:moveTo>
                  <a:cubicBezTo>
                    <a:pt x="-1316" y="67813"/>
                    <a:pt x="78788" y="-12800"/>
                    <a:pt x="156020" y="0"/>
                  </a:cubicBezTo>
                  <a:cubicBezTo>
                    <a:pt x="913675" y="25480"/>
                    <a:pt x="2346146" y="-123875"/>
                    <a:pt x="2724300" y="0"/>
                  </a:cubicBezTo>
                  <a:cubicBezTo>
                    <a:pt x="2807216" y="-3223"/>
                    <a:pt x="2879360" y="68389"/>
                    <a:pt x="2880320" y="156020"/>
                  </a:cubicBezTo>
                  <a:cubicBezTo>
                    <a:pt x="2930390" y="441733"/>
                    <a:pt x="2840714" y="633838"/>
                    <a:pt x="2880320" y="780084"/>
                  </a:cubicBezTo>
                  <a:cubicBezTo>
                    <a:pt x="2885613" y="859267"/>
                    <a:pt x="2802375" y="945279"/>
                    <a:pt x="2724300" y="936104"/>
                  </a:cubicBezTo>
                  <a:cubicBezTo>
                    <a:pt x="1691813" y="1100845"/>
                    <a:pt x="447762" y="836304"/>
                    <a:pt x="156020" y="936104"/>
                  </a:cubicBezTo>
                  <a:cubicBezTo>
                    <a:pt x="65119" y="940741"/>
                    <a:pt x="-4672" y="855178"/>
                    <a:pt x="0" y="780084"/>
                  </a:cubicBezTo>
                  <a:cubicBezTo>
                    <a:pt x="-27941" y="556746"/>
                    <a:pt x="-46179" y="371717"/>
                    <a:pt x="0" y="156020"/>
                  </a:cubicBezTo>
                  <a:close/>
                </a:path>
              </a:pathLst>
            </a:custGeom>
            <a:solidFill>
              <a:srgbClr val="D5CDFF"/>
            </a:solidFill>
            <a:ln w="38100">
              <a:solidFill>
                <a:schemeClr val="tx1"/>
              </a:solidFill>
              <a:extLst>
                <a:ext uri="{C807C97D-BFC1-408E-A445-0C87EB9F89A2}">
                  <ask:lineSketchStyleProps xmlns:ask="http://schemas.microsoft.com/office/drawing/2018/sketchyshapes" sd="28593166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dirty="0">
                  <a:solidFill>
                    <a:srgbClr val="000000"/>
                  </a:solidFill>
                  <a:latin typeface="+mj-lt"/>
                  <a:cs typeface="Courier New" pitchFamily="49" charset="0"/>
                </a:rPr>
                <a:t> </a:t>
              </a:r>
              <a:r>
                <a:rPr lang="en-GB" altLang="en-US" sz="2000" dirty="0">
                  <a:solidFill>
                    <a:srgbClr val="000000"/>
                  </a:solidFill>
                  <a:latin typeface="+mj-lt"/>
                  <a:cs typeface="Arial" pitchFamily="34" charset="0"/>
                </a:rPr>
                <a:t>Motivating us to do more </a:t>
              </a:r>
            </a:p>
          </p:txBody>
        </p:sp>
        <p:sp>
          <p:nvSpPr>
            <p:cNvPr id="8" name="Rectangle: Rounded Corners 7">
              <a:extLst>
                <a:ext uri="{FF2B5EF4-FFF2-40B4-BE49-F238E27FC236}">
                  <a16:creationId xmlns:a16="http://schemas.microsoft.com/office/drawing/2014/main" id="{96F62FED-5CFC-5B75-94EA-87021F2BD8F4}"/>
                </a:ext>
              </a:extLst>
            </p:cNvPr>
            <p:cNvSpPr/>
            <p:nvPr/>
          </p:nvSpPr>
          <p:spPr>
            <a:xfrm>
              <a:off x="958396" y="5678961"/>
              <a:ext cx="2880320" cy="509284"/>
            </a:xfrm>
            <a:custGeom>
              <a:avLst/>
              <a:gdLst>
                <a:gd name="connsiteX0" fmla="*/ 0 w 2880320"/>
                <a:gd name="connsiteY0" fmla="*/ 84882 h 509284"/>
                <a:gd name="connsiteX1" fmla="*/ 84882 w 2880320"/>
                <a:gd name="connsiteY1" fmla="*/ 0 h 509284"/>
                <a:gd name="connsiteX2" fmla="*/ 2795438 w 2880320"/>
                <a:gd name="connsiteY2" fmla="*/ 0 h 509284"/>
                <a:gd name="connsiteX3" fmla="*/ 2880320 w 2880320"/>
                <a:gd name="connsiteY3" fmla="*/ 84882 h 509284"/>
                <a:gd name="connsiteX4" fmla="*/ 2880320 w 2880320"/>
                <a:gd name="connsiteY4" fmla="*/ 424402 h 509284"/>
                <a:gd name="connsiteX5" fmla="*/ 2795438 w 2880320"/>
                <a:gd name="connsiteY5" fmla="*/ 509284 h 509284"/>
                <a:gd name="connsiteX6" fmla="*/ 84882 w 2880320"/>
                <a:gd name="connsiteY6" fmla="*/ 509284 h 509284"/>
                <a:gd name="connsiteX7" fmla="*/ 0 w 2880320"/>
                <a:gd name="connsiteY7" fmla="*/ 424402 h 509284"/>
                <a:gd name="connsiteX8" fmla="*/ 0 w 2880320"/>
                <a:gd name="connsiteY8" fmla="*/ 84882 h 50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320" h="509284" fill="none" extrusionOk="0">
                  <a:moveTo>
                    <a:pt x="0" y="84882"/>
                  </a:moveTo>
                  <a:cubicBezTo>
                    <a:pt x="-2645" y="38979"/>
                    <a:pt x="45501" y="-215"/>
                    <a:pt x="84882" y="0"/>
                  </a:cubicBezTo>
                  <a:cubicBezTo>
                    <a:pt x="356507" y="144924"/>
                    <a:pt x="1478386" y="-86038"/>
                    <a:pt x="2795438" y="0"/>
                  </a:cubicBezTo>
                  <a:cubicBezTo>
                    <a:pt x="2841478" y="996"/>
                    <a:pt x="2882220" y="30936"/>
                    <a:pt x="2880320" y="84882"/>
                  </a:cubicBezTo>
                  <a:cubicBezTo>
                    <a:pt x="2873198" y="210937"/>
                    <a:pt x="2850556" y="375202"/>
                    <a:pt x="2880320" y="424402"/>
                  </a:cubicBezTo>
                  <a:cubicBezTo>
                    <a:pt x="2886159" y="470917"/>
                    <a:pt x="2836200" y="503626"/>
                    <a:pt x="2795438" y="509284"/>
                  </a:cubicBezTo>
                  <a:cubicBezTo>
                    <a:pt x="2017183" y="371160"/>
                    <a:pt x="998184" y="620204"/>
                    <a:pt x="84882" y="509284"/>
                  </a:cubicBezTo>
                  <a:cubicBezTo>
                    <a:pt x="39801" y="512428"/>
                    <a:pt x="4277" y="470228"/>
                    <a:pt x="0" y="424402"/>
                  </a:cubicBezTo>
                  <a:cubicBezTo>
                    <a:pt x="-13999" y="258893"/>
                    <a:pt x="6962" y="120576"/>
                    <a:pt x="0" y="84882"/>
                  </a:cubicBezTo>
                  <a:close/>
                </a:path>
                <a:path w="2880320" h="509284" stroke="0" extrusionOk="0">
                  <a:moveTo>
                    <a:pt x="0" y="84882"/>
                  </a:moveTo>
                  <a:cubicBezTo>
                    <a:pt x="-1235" y="36090"/>
                    <a:pt x="39157" y="-1653"/>
                    <a:pt x="84882" y="0"/>
                  </a:cubicBezTo>
                  <a:cubicBezTo>
                    <a:pt x="536354" y="25480"/>
                    <a:pt x="1489850" y="-123875"/>
                    <a:pt x="2795438" y="0"/>
                  </a:cubicBezTo>
                  <a:cubicBezTo>
                    <a:pt x="2836686" y="-5581"/>
                    <a:pt x="2875860" y="31199"/>
                    <a:pt x="2880320" y="84882"/>
                  </a:cubicBezTo>
                  <a:cubicBezTo>
                    <a:pt x="2903065" y="151138"/>
                    <a:pt x="2865137" y="358048"/>
                    <a:pt x="2880320" y="424402"/>
                  </a:cubicBezTo>
                  <a:cubicBezTo>
                    <a:pt x="2884283" y="466052"/>
                    <a:pt x="2839201" y="512817"/>
                    <a:pt x="2795438" y="509284"/>
                  </a:cubicBezTo>
                  <a:cubicBezTo>
                    <a:pt x="2109525" y="674025"/>
                    <a:pt x="1284042" y="409484"/>
                    <a:pt x="84882" y="509284"/>
                  </a:cubicBezTo>
                  <a:cubicBezTo>
                    <a:pt x="31955" y="515208"/>
                    <a:pt x="-2171" y="466136"/>
                    <a:pt x="0" y="424402"/>
                  </a:cubicBezTo>
                  <a:cubicBezTo>
                    <a:pt x="-20868" y="377379"/>
                    <a:pt x="-20559" y="209310"/>
                    <a:pt x="0" y="84882"/>
                  </a:cubicBezTo>
                  <a:close/>
                </a:path>
              </a:pathLst>
            </a:custGeom>
            <a:solidFill>
              <a:srgbClr val="D5CDFF"/>
            </a:solidFill>
            <a:ln w="38100">
              <a:solidFill>
                <a:schemeClr val="tx1"/>
              </a:solidFill>
              <a:extLst>
                <a:ext uri="{C807C97D-BFC1-408E-A445-0C87EB9F89A2}">
                  <ask:lineSketchStyleProps xmlns:ask="http://schemas.microsoft.com/office/drawing/2018/sketchyshapes" sd="28593166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dirty="0">
                  <a:solidFill>
                    <a:srgbClr val="000000"/>
                  </a:solidFill>
                  <a:latin typeface="+mj-lt"/>
                  <a:cs typeface="Courier New" pitchFamily="49" charset="0"/>
                </a:rPr>
                <a:t> </a:t>
              </a:r>
              <a:r>
                <a:rPr lang="en-GB" altLang="en-US" sz="2000" dirty="0">
                  <a:solidFill>
                    <a:srgbClr val="000000"/>
                  </a:solidFill>
                  <a:latin typeface="+mj-lt"/>
                  <a:cs typeface="Arial" pitchFamily="34" charset="0"/>
                </a:rPr>
                <a:t>Making us feel less tired </a:t>
              </a:r>
            </a:p>
          </p:txBody>
        </p:sp>
        <p:sp>
          <p:nvSpPr>
            <p:cNvPr id="9" name="Rectangle: Rounded Corners 8">
              <a:extLst>
                <a:ext uri="{FF2B5EF4-FFF2-40B4-BE49-F238E27FC236}">
                  <a16:creationId xmlns:a16="http://schemas.microsoft.com/office/drawing/2014/main" id="{7D161446-4C05-2CA2-BF66-CE7A6D01031D}"/>
                </a:ext>
              </a:extLst>
            </p:cNvPr>
            <p:cNvSpPr/>
            <p:nvPr/>
          </p:nvSpPr>
          <p:spPr>
            <a:xfrm>
              <a:off x="975104" y="4620873"/>
              <a:ext cx="2880320" cy="879611"/>
            </a:xfrm>
            <a:custGeom>
              <a:avLst/>
              <a:gdLst>
                <a:gd name="connsiteX0" fmla="*/ 0 w 2880320"/>
                <a:gd name="connsiteY0" fmla="*/ 146605 h 879611"/>
                <a:gd name="connsiteX1" fmla="*/ 146605 w 2880320"/>
                <a:gd name="connsiteY1" fmla="*/ 0 h 879611"/>
                <a:gd name="connsiteX2" fmla="*/ 2733715 w 2880320"/>
                <a:gd name="connsiteY2" fmla="*/ 0 h 879611"/>
                <a:gd name="connsiteX3" fmla="*/ 2880320 w 2880320"/>
                <a:gd name="connsiteY3" fmla="*/ 146605 h 879611"/>
                <a:gd name="connsiteX4" fmla="*/ 2880320 w 2880320"/>
                <a:gd name="connsiteY4" fmla="*/ 733006 h 879611"/>
                <a:gd name="connsiteX5" fmla="*/ 2733715 w 2880320"/>
                <a:gd name="connsiteY5" fmla="*/ 879611 h 879611"/>
                <a:gd name="connsiteX6" fmla="*/ 146605 w 2880320"/>
                <a:gd name="connsiteY6" fmla="*/ 879611 h 879611"/>
                <a:gd name="connsiteX7" fmla="*/ 0 w 2880320"/>
                <a:gd name="connsiteY7" fmla="*/ 733006 h 879611"/>
                <a:gd name="connsiteX8" fmla="*/ 0 w 2880320"/>
                <a:gd name="connsiteY8" fmla="*/ 146605 h 87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320" h="879611" fill="none" extrusionOk="0">
                  <a:moveTo>
                    <a:pt x="0" y="146605"/>
                  </a:moveTo>
                  <a:cubicBezTo>
                    <a:pt x="-10868" y="69645"/>
                    <a:pt x="68059" y="-69"/>
                    <a:pt x="146605" y="0"/>
                  </a:cubicBezTo>
                  <a:cubicBezTo>
                    <a:pt x="537236" y="144924"/>
                    <a:pt x="1790430" y="-86038"/>
                    <a:pt x="2733715" y="0"/>
                  </a:cubicBezTo>
                  <a:cubicBezTo>
                    <a:pt x="2812128" y="3033"/>
                    <a:pt x="2882864" y="56177"/>
                    <a:pt x="2880320" y="146605"/>
                  </a:cubicBezTo>
                  <a:cubicBezTo>
                    <a:pt x="2838358" y="285947"/>
                    <a:pt x="2896531" y="655756"/>
                    <a:pt x="2880320" y="733006"/>
                  </a:cubicBezTo>
                  <a:cubicBezTo>
                    <a:pt x="2890827" y="813318"/>
                    <a:pt x="2805982" y="871562"/>
                    <a:pt x="2733715" y="879611"/>
                  </a:cubicBezTo>
                  <a:cubicBezTo>
                    <a:pt x="1734567" y="741487"/>
                    <a:pt x="860529" y="990531"/>
                    <a:pt x="146605" y="879611"/>
                  </a:cubicBezTo>
                  <a:cubicBezTo>
                    <a:pt x="72478" y="891570"/>
                    <a:pt x="9203" y="811708"/>
                    <a:pt x="0" y="733006"/>
                  </a:cubicBezTo>
                  <a:cubicBezTo>
                    <a:pt x="136" y="518933"/>
                    <a:pt x="-13007" y="334934"/>
                    <a:pt x="0" y="146605"/>
                  </a:cubicBezTo>
                  <a:close/>
                </a:path>
                <a:path w="2880320" h="879611" stroke="0" extrusionOk="0">
                  <a:moveTo>
                    <a:pt x="0" y="146605"/>
                  </a:moveTo>
                  <a:cubicBezTo>
                    <a:pt x="-6617" y="55382"/>
                    <a:pt x="66904" y="-1815"/>
                    <a:pt x="146605" y="0"/>
                  </a:cubicBezTo>
                  <a:cubicBezTo>
                    <a:pt x="1084783" y="25480"/>
                    <a:pt x="1954223" y="-123875"/>
                    <a:pt x="2733715" y="0"/>
                  </a:cubicBezTo>
                  <a:cubicBezTo>
                    <a:pt x="2808078" y="-6546"/>
                    <a:pt x="2875964" y="58991"/>
                    <a:pt x="2880320" y="146605"/>
                  </a:cubicBezTo>
                  <a:cubicBezTo>
                    <a:pt x="2857769" y="400415"/>
                    <a:pt x="2852763" y="485094"/>
                    <a:pt x="2880320" y="733006"/>
                  </a:cubicBezTo>
                  <a:cubicBezTo>
                    <a:pt x="2884001" y="809117"/>
                    <a:pt x="2807345" y="887930"/>
                    <a:pt x="2733715" y="879611"/>
                  </a:cubicBezTo>
                  <a:cubicBezTo>
                    <a:pt x="2430985" y="1044352"/>
                    <a:pt x="659953" y="779811"/>
                    <a:pt x="146605" y="879611"/>
                  </a:cubicBezTo>
                  <a:cubicBezTo>
                    <a:pt x="60764" y="884384"/>
                    <a:pt x="-2014" y="809202"/>
                    <a:pt x="0" y="733006"/>
                  </a:cubicBezTo>
                  <a:cubicBezTo>
                    <a:pt x="36785" y="489053"/>
                    <a:pt x="4550" y="250247"/>
                    <a:pt x="0" y="146605"/>
                  </a:cubicBezTo>
                  <a:close/>
                </a:path>
              </a:pathLst>
            </a:custGeom>
            <a:solidFill>
              <a:srgbClr val="D5CDFF"/>
            </a:solidFill>
            <a:ln w="38100">
              <a:solidFill>
                <a:schemeClr val="tx1"/>
              </a:solidFill>
              <a:extLst>
                <a:ext uri="{C807C97D-BFC1-408E-A445-0C87EB9F89A2}">
                  <ask:lineSketchStyleProps xmlns:ask="http://schemas.microsoft.com/office/drawing/2018/sketchyshapes" sd="28593166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dirty="0">
                  <a:solidFill>
                    <a:srgbClr val="000000"/>
                  </a:solidFill>
                  <a:latin typeface="+mj-lt"/>
                  <a:cs typeface="Arial" pitchFamily="34" charset="0"/>
                </a:rPr>
                <a:t>Giving an alternative focus </a:t>
              </a:r>
            </a:p>
          </p:txBody>
        </p:sp>
        <p:sp>
          <p:nvSpPr>
            <p:cNvPr id="10" name="Rectangle: Rounded Corners 9">
              <a:extLst>
                <a:ext uri="{FF2B5EF4-FFF2-40B4-BE49-F238E27FC236}">
                  <a16:creationId xmlns:a16="http://schemas.microsoft.com/office/drawing/2014/main" id="{B7AE2B87-7755-FD62-44C4-26E910F2DBE0}"/>
                </a:ext>
              </a:extLst>
            </p:cNvPr>
            <p:cNvSpPr/>
            <p:nvPr/>
          </p:nvSpPr>
          <p:spPr>
            <a:xfrm>
              <a:off x="975105" y="3362276"/>
              <a:ext cx="2880320" cy="1080120"/>
            </a:xfrm>
            <a:custGeom>
              <a:avLst/>
              <a:gdLst>
                <a:gd name="connsiteX0" fmla="*/ 0 w 2880320"/>
                <a:gd name="connsiteY0" fmla="*/ 180024 h 1080120"/>
                <a:gd name="connsiteX1" fmla="*/ 180024 w 2880320"/>
                <a:gd name="connsiteY1" fmla="*/ 0 h 1080120"/>
                <a:gd name="connsiteX2" fmla="*/ 2700296 w 2880320"/>
                <a:gd name="connsiteY2" fmla="*/ 0 h 1080120"/>
                <a:gd name="connsiteX3" fmla="*/ 2880320 w 2880320"/>
                <a:gd name="connsiteY3" fmla="*/ 180024 h 1080120"/>
                <a:gd name="connsiteX4" fmla="*/ 2880320 w 2880320"/>
                <a:gd name="connsiteY4" fmla="*/ 900096 h 1080120"/>
                <a:gd name="connsiteX5" fmla="*/ 2700296 w 2880320"/>
                <a:gd name="connsiteY5" fmla="*/ 1080120 h 1080120"/>
                <a:gd name="connsiteX6" fmla="*/ 180024 w 2880320"/>
                <a:gd name="connsiteY6" fmla="*/ 1080120 h 1080120"/>
                <a:gd name="connsiteX7" fmla="*/ 0 w 2880320"/>
                <a:gd name="connsiteY7" fmla="*/ 900096 h 1080120"/>
                <a:gd name="connsiteX8" fmla="*/ 0 w 2880320"/>
                <a:gd name="connsiteY8" fmla="*/ 180024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320" h="1080120" fill="none" extrusionOk="0">
                  <a:moveTo>
                    <a:pt x="0" y="180024"/>
                  </a:moveTo>
                  <a:cubicBezTo>
                    <a:pt x="-8902" y="83882"/>
                    <a:pt x="89990" y="-269"/>
                    <a:pt x="180024" y="0"/>
                  </a:cubicBezTo>
                  <a:cubicBezTo>
                    <a:pt x="1086506" y="144924"/>
                    <a:pt x="2383298" y="-86038"/>
                    <a:pt x="2700296" y="0"/>
                  </a:cubicBezTo>
                  <a:cubicBezTo>
                    <a:pt x="2789740" y="11848"/>
                    <a:pt x="2884742" y="64152"/>
                    <a:pt x="2880320" y="180024"/>
                  </a:cubicBezTo>
                  <a:cubicBezTo>
                    <a:pt x="2826694" y="462598"/>
                    <a:pt x="2840332" y="575781"/>
                    <a:pt x="2880320" y="900096"/>
                  </a:cubicBezTo>
                  <a:cubicBezTo>
                    <a:pt x="2889827" y="998928"/>
                    <a:pt x="2796507" y="1077147"/>
                    <a:pt x="2700296" y="1080120"/>
                  </a:cubicBezTo>
                  <a:cubicBezTo>
                    <a:pt x="1683024" y="941996"/>
                    <a:pt x="589690" y="1191040"/>
                    <a:pt x="180024" y="1080120"/>
                  </a:cubicBezTo>
                  <a:cubicBezTo>
                    <a:pt x="88553" y="1094024"/>
                    <a:pt x="1544" y="999141"/>
                    <a:pt x="0" y="900096"/>
                  </a:cubicBezTo>
                  <a:cubicBezTo>
                    <a:pt x="-10469" y="619667"/>
                    <a:pt x="-49870" y="312917"/>
                    <a:pt x="0" y="180024"/>
                  </a:cubicBezTo>
                  <a:close/>
                </a:path>
                <a:path w="2880320" h="1080120" stroke="0" extrusionOk="0">
                  <a:moveTo>
                    <a:pt x="0" y="180024"/>
                  </a:moveTo>
                  <a:cubicBezTo>
                    <a:pt x="-3075" y="75833"/>
                    <a:pt x="87351" y="-9673"/>
                    <a:pt x="180024" y="0"/>
                  </a:cubicBezTo>
                  <a:cubicBezTo>
                    <a:pt x="886674" y="25480"/>
                    <a:pt x="2423774" y="-123875"/>
                    <a:pt x="2700296" y="0"/>
                  </a:cubicBezTo>
                  <a:cubicBezTo>
                    <a:pt x="2795951" y="-3737"/>
                    <a:pt x="2873621" y="70380"/>
                    <a:pt x="2880320" y="180024"/>
                  </a:cubicBezTo>
                  <a:cubicBezTo>
                    <a:pt x="2827082" y="371322"/>
                    <a:pt x="2924532" y="657469"/>
                    <a:pt x="2880320" y="900096"/>
                  </a:cubicBezTo>
                  <a:cubicBezTo>
                    <a:pt x="2885238" y="993032"/>
                    <a:pt x="2787855" y="1093573"/>
                    <a:pt x="2700296" y="1080120"/>
                  </a:cubicBezTo>
                  <a:cubicBezTo>
                    <a:pt x="1477435" y="1244861"/>
                    <a:pt x="482327" y="980320"/>
                    <a:pt x="180024" y="1080120"/>
                  </a:cubicBezTo>
                  <a:cubicBezTo>
                    <a:pt x="68948" y="1091533"/>
                    <a:pt x="-5516" y="986449"/>
                    <a:pt x="0" y="900096"/>
                  </a:cubicBezTo>
                  <a:cubicBezTo>
                    <a:pt x="36341" y="811212"/>
                    <a:pt x="64078" y="538382"/>
                    <a:pt x="0" y="180024"/>
                  </a:cubicBezTo>
                  <a:close/>
                </a:path>
              </a:pathLst>
            </a:custGeom>
            <a:solidFill>
              <a:srgbClr val="D5CDFF"/>
            </a:solidFill>
            <a:ln w="38100">
              <a:solidFill>
                <a:schemeClr val="tx1"/>
              </a:solidFill>
              <a:extLst>
                <a:ext uri="{C807C97D-BFC1-408E-A445-0C87EB9F89A2}">
                  <ask:lineSketchStyleProps xmlns:ask="http://schemas.microsoft.com/office/drawing/2018/sketchyshapes" sd="28593166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dirty="0">
                  <a:solidFill>
                    <a:srgbClr val="000000"/>
                  </a:solidFill>
                  <a:cs typeface="Arial" pitchFamily="34" charset="0"/>
                </a:rPr>
                <a:t>Using up the adrenaline created by anger and anxiety </a:t>
              </a:r>
            </a:p>
          </p:txBody>
        </p:sp>
      </p:grpSp>
      <p:grpSp>
        <p:nvGrpSpPr>
          <p:cNvPr id="11" name="Group 10">
            <a:extLst>
              <a:ext uri="{FF2B5EF4-FFF2-40B4-BE49-F238E27FC236}">
                <a16:creationId xmlns:a16="http://schemas.microsoft.com/office/drawing/2014/main" id="{C357CF13-8A2A-76AA-3164-5A0DF447D0CC}"/>
              </a:ext>
            </a:extLst>
          </p:cNvPr>
          <p:cNvGrpSpPr/>
          <p:nvPr/>
        </p:nvGrpSpPr>
        <p:grpSpPr>
          <a:xfrm>
            <a:off x="6096000" y="2294016"/>
            <a:ext cx="2880320" cy="4115756"/>
            <a:chOff x="5288576" y="2247695"/>
            <a:chExt cx="2880320" cy="4115756"/>
          </a:xfrm>
        </p:grpSpPr>
        <p:sp>
          <p:nvSpPr>
            <p:cNvPr id="12" name="Rectangle: Rounded Corners 11">
              <a:extLst>
                <a:ext uri="{FF2B5EF4-FFF2-40B4-BE49-F238E27FC236}">
                  <a16:creationId xmlns:a16="http://schemas.microsoft.com/office/drawing/2014/main" id="{63FF9A76-CF80-514D-F26D-766A9E0C2FAF}"/>
                </a:ext>
              </a:extLst>
            </p:cNvPr>
            <p:cNvSpPr/>
            <p:nvPr/>
          </p:nvSpPr>
          <p:spPr>
            <a:xfrm>
              <a:off x="5288576" y="4418232"/>
              <a:ext cx="2880320" cy="509284"/>
            </a:xfrm>
            <a:custGeom>
              <a:avLst/>
              <a:gdLst>
                <a:gd name="connsiteX0" fmla="*/ 0 w 2880320"/>
                <a:gd name="connsiteY0" fmla="*/ 84882 h 509284"/>
                <a:gd name="connsiteX1" fmla="*/ 84882 w 2880320"/>
                <a:gd name="connsiteY1" fmla="*/ 0 h 509284"/>
                <a:gd name="connsiteX2" fmla="*/ 2795438 w 2880320"/>
                <a:gd name="connsiteY2" fmla="*/ 0 h 509284"/>
                <a:gd name="connsiteX3" fmla="*/ 2880320 w 2880320"/>
                <a:gd name="connsiteY3" fmla="*/ 84882 h 509284"/>
                <a:gd name="connsiteX4" fmla="*/ 2880320 w 2880320"/>
                <a:gd name="connsiteY4" fmla="*/ 424402 h 509284"/>
                <a:gd name="connsiteX5" fmla="*/ 2795438 w 2880320"/>
                <a:gd name="connsiteY5" fmla="*/ 509284 h 509284"/>
                <a:gd name="connsiteX6" fmla="*/ 84882 w 2880320"/>
                <a:gd name="connsiteY6" fmla="*/ 509284 h 509284"/>
                <a:gd name="connsiteX7" fmla="*/ 0 w 2880320"/>
                <a:gd name="connsiteY7" fmla="*/ 424402 h 509284"/>
                <a:gd name="connsiteX8" fmla="*/ 0 w 2880320"/>
                <a:gd name="connsiteY8" fmla="*/ 84882 h 50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320" h="509284" fill="none" extrusionOk="0">
                  <a:moveTo>
                    <a:pt x="0" y="84882"/>
                  </a:moveTo>
                  <a:cubicBezTo>
                    <a:pt x="-2645" y="38979"/>
                    <a:pt x="45501" y="-215"/>
                    <a:pt x="84882" y="0"/>
                  </a:cubicBezTo>
                  <a:cubicBezTo>
                    <a:pt x="356507" y="144924"/>
                    <a:pt x="1478386" y="-86038"/>
                    <a:pt x="2795438" y="0"/>
                  </a:cubicBezTo>
                  <a:cubicBezTo>
                    <a:pt x="2841478" y="996"/>
                    <a:pt x="2882220" y="30936"/>
                    <a:pt x="2880320" y="84882"/>
                  </a:cubicBezTo>
                  <a:cubicBezTo>
                    <a:pt x="2873198" y="210937"/>
                    <a:pt x="2850556" y="375202"/>
                    <a:pt x="2880320" y="424402"/>
                  </a:cubicBezTo>
                  <a:cubicBezTo>
                    <a:pt x="2886159" y="470917"/>
                    <a:pt x="2836200" y="503626"/>
                    <a:pt x="2795438" y="509284"/>
                  </a:cubicBezTo>
                  <a:cubicBezTo>
                    <a:pt x="2017183" y="371160"/>
                    <a:pt x="998184" y="620204"/>
                    <a:pt x="84882" y="509284"/>
                  </a:cubicBezTo>
                  <a:cubicBezTo>
                    <a:pt x="39801" y="512428"/>
                    <a:pt x="4277" y="470228"/>
                    <a:pt x="0" y="424402"/>
                  </a:cubicBezTo>
                  <a:cubicBezTo>
                    <a:pt x="-13999" y="258893"/>
                    <a:pt x="6962" y="120576"/>
                    <a:pt x="0" y="84882"/>
                  </a:cubicBezTo>
                  <a:close/>
                </a:path>
                <a:path w="2880320" h="509284" stroke="0" extrusionOk="0">
                  <a:moveTo>
                    <a:pt x="0" y="84882"/>
                  </a:moveTo>
                  <a:cubicBezTo>
                    <a:pt x="-1235" y="36090"/>
                    <a:pt x="39157" y="-1653"/>
                    <a:pt x="84882" y="0"/>
                  </a:cubicBezTo>
                  <a:cubicBezTo>
                    <a:pt x="536354" y="25480"/>
                    <a:pt x="1489850" y="-123875"/>
                    <a:pt x="2795438" y="0"/>
                  </a:cubicBezTo>
                  <a:cubicBezTo>
                    <a:pt x="2836686" y="-5581"/>
                    <a:pt x="2875860" y="31199"/>
                    <a:pt x="2880320" y="84882"/>
                  </a:cubicBezTo>
                  <a:cubicBezTo>
                    <a:pt x="2903065" y="151138"/>
                    <a:pt x="2865137" y="358048"/>
                    <a:pt x="2880320" y="424402"/>
                  </a:cubicBezTo>
                  <a:cubicBezTo>
                    <a:pt x="2884283" y="466052"/>
                    <a:pt x="2839201" y="512817"/>
                    <a:pt x="2795438" y="509284"/>
                  </a:cubicBezTo>
                  <a:cubicBezTo>
                    <a:pt x="2109525" y="674025"/>
                    <a:pt x="1284042" y="409484"/>
                    <a:pt x="84882" y="509284"/>
                  </a:cubicBezTo>
                  <a:cubicBezTo>
                    <a:pt x="31955" y="515208"/>
                    <a:pt x="-2171" y="466136"/>
                    <a:pt x="0" y="424402"/>
                  </a:cubicBezTo>
                  <a:cubicBezTo>
                    <a:pt x="-20868" y="377379"/>
                    <a:pt x="-20559" y="209310"/>
                    <a:pt x="0" y="84882"/>
                  </a:cubicBezTo>
                  <a:close/>
                </a:path>
              </a:pathLst>
            </a:custGeom>
            <a:solidFill>
              <a:srgbClr val="D5CDFF"/>
            </a:solidFill>
            <a:ln w="38100">
              <a:solidFill>
                <a:schemeClr val="tx1"/>
              </a:solidFill>
              <a:extLst>
                <a:ext uri="{C807C97D-BFC1-408E-A445-0C87EB9F89A2}">
                  <ask:lineSketchStyleProps xmlns:ask="http://schemas.microsoft.com/office/drawing/2018/sketchyshapes" sd="28593166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dirty="0">
                  <a:solidFill>
                    <a:srgbClr val="000000"/>
                  </a:solidFill>
                  <a:latin typeface="+mj-lt"/>
                  <a:cs typeface="Courier New" pitchFamily="49" charset="0"/>
                </a:rPr>
                <a:t> </a:t>
              </a:r>
              <a:r>
                <a:rPr lang="en-GB" altLang="en-US" sz="2000" dirty="0">
                  <a:solidFill>
                    <a:srgbClr val="000000"/>
                  </a:solidFill>
                  <a:latin typeface="+mj-lt"/>
                  <a:cs typeface="Arial" pitchFamily="34" charset="0"/>
                </a:rPr>
                <a:t>Building self-esteem </a:t>
              </a:r>
            </a:p>
          </p:txBody>
        </p:sp>
        <p:sp>
          <p:nvSpPr>
            <p:cNvPr id="13" name="Rectangle: Rounded Corners 12">
              <a:extLst>
                <a:ext uri="{FF2B5EF4-FFF2-40B4-BE49-F238E27FC236}">
                  <a16:creationId xmlns:a16="http://schemas.microsoft.com/office/drawing/2014/main" id="{1C0B8277-8155-B4C5-2C12-83EAFC93DF97}"/>
                </a:ext>
              </a:extLst>
            </p:cNvPr>
            <p:cNvSpPr/>
            <p:nvPr/>
          </p:nvSpPr>
          <p:spPr>
            <a:xfrm>
              <a:off x="5288576" y="5157192"/>
              <a:ext cx="2880320" cy="1206259"/>
            </a:xfrm>
            <a:custGeom>
              <a:avLst/>
              <a:gdLst>
                <a:gd name="connsiteX0" fmla="*/ 0 w 2880320"/>
                <a:gd name="connsiteY0" fmla="*/ 201047 h 1206259"/>
                <a:gd name="connsiteX1" fmla="*/ 201047 w 2880320"/>
                <a:gd name="connsiteY1" fmla="*/ 0 h 1206259"/>
                <a:gd name="connsiteX2" fmla="*/ 2679273 w 2880320"/>
                <a:gd name="connsiteY2" fmla="*/ 0 h 1206259"/>
                <a:gd name="connsiteX3" fmla="*/ 2880320 w 2880320"/>
                <a:gd name="connsiteY3" fmla="*/ 201047 h 1206259"/>
                <a:gd name="connsiteX4" fmla="*/ 2880320 w 2880320"/>
                <a:gd name="connsiteY4" fmla="*/ 1005212 h 1206259"/>
                <a:gd name="connsiteX5" fmla="*/ 2679273 w 2880320"/>
                <a:gd name="connsiteY5" fmla="*/ 1206259 h 1206259"/>
                <a:gd name="connsiteX6" fmla="*/ 201047 w 2880320"/>
                <a:gd name="connsiteY6" fmla="*/ 1206259 h 1206259"/>
                <a:gd name="connsiteX7" fmla="*/ 0 w 2880320"/>
                <a:gd name="connsiteY7" fmla="*/ 1005212 h 1206259"/>
                <a:gd name="connsiteX8" fmla="*/ 0 w 2880320"/>
                <a:gd name="connsiteY8" fmla="*/ 201047 h 120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320" h="1206259" fill="none" extrusionOk="0">
                  <a:moveTo>
                    <a:pt x="0" y="201047"/>
                  </a:moveTo>
                  <a:cubicBezTo>
                    <a:pt x="-15725" y="95811"/>
                    <a:pt x="97103" y="-203"/>
                    <a:pt x="201047" y="0"/>
                  </a:cubicBezTo>
                  <a:cubicBezTo>
                    <a:pt x="1002663" y="144924"/>
                    <a:pt x="2312213" y="-86038"/>
                    <a:pt x="2679273" y="0"/>
                  </a:cubicBezTo>
                  <a:cubicBezTo>
                    <a:pt x="2784036" y="7445"/>
                    <a:pt x="2886047" y="68714"/>
                    <a:pt x="2880320" y="201047"/>
                  </a:cubicBezTo>
                  <a:cubicBezTo>
                    <a:pt x="2823184" y="487467"/>
                    <a:pt x="2925363" y="861576"/>
                    <a:pt x="2880320" y="1005212"/>
                  </a:cubicBezTo>
                  <a:cubicBezTo>
                    <a:pt x="2890682" y="1115600"/>
                    <a:pt x="2778148" y="1195011"/>
                    <a:pt x="2679273" y="1206259"/>
                  </a:cubicBezTo>
                  <a:cubicBezTo>
                    <a:pt x="2079706" y="1068135"/>
                    <a:pt x="537992" y="1317179"/>
                    <a:pt x="201047" y="1206259"/>
                  </a:cubicBezTo>
                  <a:cubicBezTo>
                    <a:pt x="94867" y="1214745"/>
                    <a:pt x="16900" y="1112085"/>
                    <a:pt x="0" y="1005212"/>
                  </a:cubicBezTo>
                  <a:cubicBezTo>
                    <a:pt x="37312" y="664063"/>
                    <a:pt x="46370" y="394895"/>
                    <a:pt x="0" y="201047"/>
                  </a:cubicBezTo>
                  <a:close/>
                </a:path>
                <a:path w="2880320" h="1206259" stroke="0" extrusionOk="0">
                  <a:moveTo>
                    <a:pt x="0" y="201047"/>
                  </a:moveTo>
                  <a:cubicBezTo>
                    <a:pt x="-11015" y="72942"/>
                    <a:pt x="95178" y="-7401"/>
                    <a:pt x="201047" y="0"/>
                  </a:cubicBezTo>
                  <a:cubicBezTo>
                    <a:pt x="998604" y="25480"/>
                    <a:pt x="2201241" y="-123875"/>
                    <a:pt x="2679273" y="0"/>
                  </a:cubicBezTo>
                  <a:cubicBezTo>
                    <a:pt x="2784312" y="-5943"/>
                    <a:pt x="2869085" y="72873"/>
                    <a:pt x="2880320" y="201047"/>
                  </a:cubicBezTo>
                  <a:cubicBezTo>
                    <a:pt x="2922919" y="348273"/>
                    <a:pt x="2852643" y="854673"/>
                    <a:pt x="2880320" y="1005212"/>
                  </a:cubicBezTo>
                  <a:cubicBezTo>
                    <a:pt x="2881717" y="1114404"/>
                    <a:pt x="2786856" y="1210173"/>
                    <a:pt x="2679273" y="1206259"/>
                  </a:cubicBezTo>
                  <a:cubicBezTo>
                    <a:pt x="2268645" y="1371000"/>
                    <a:pt x="607678" y="1106459"/>
                    <a:pt x="201047" y="1206259"/>
                  </a:cubicBezTo>
                  <a:cubicBezTo>
                    <a:pt x="88878" y="1207370"/>
                    <a:pt x="-5675" y="1102797"/>
                    <a:pt x="0" y="1005212"/>
                  </a:cubicBezTo>
                  <a:cubicBezTo>
                    <a:pt x="-47066" y="775447"/>
                    <a:pt x="7407" y="484031"/>
                    <a:pt x="0" y="201047"/>
                  </a:cubicBezTo>
                  <a:close/>
                </a:path>
              </a:pathLst>
            </a:custGeom>
            <a:solidFill>
              <a:srgbClr val="D5CDFF"/>
            </a:solidFill>
            <a:ln w="38100">
              <a:solidFill>
                <a:schemeClr val="tx1"/>
              </a:solidFill>
              <a:extLst>
                <a:ext uri="{C807C97D-BFC1-408E-A445-0C87EB9F89A2}">
                  <ask:lineSketchStyleProps xmlns:ask="http://schemas.microsoft.com/office/drawing/2018/sketchyshapes" sd="28593166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dirty="0">
                  <a:solidFill>
                    <a:srgbClr val="000000"/>
                  </a:solidFill>
                  <a:latin typeface="+mj-lt"/>
                  <a:cs typeface="Courier New" pitchFamily="49" charset="0"/>
                </a:rPr>
                <a:t> </a:t>
              </a:r>
              <a:r>
                <a:rPr lang="en-GB" altLang="en-US" sz="2000" dirty="0">
                  <a:solidFill>
                    <a:srgbClr val="000000"/>
                  </a:solidFill>
                  <a:cs typeface="Arial" pitchFamily="34" charset="0"/>
                </a:rPr>
                <a:t>Giving us a sense of achievement &amp; enjoyment</a:t>
              </a:r>
            </a:p>
          </p:txBody>
        </p:sp>
        <p:sp>
          <p:nvSpPr>
            <p:cNvPr id="14" name="Rectangle: Rounded Corners 13">
              <a:extLst>
                <a:ext uri="{FF2B5EF4-FFF2-40B4-BE49-F238E27FC236}">
                  <a16:creationId xmlns:a16="http://schemas.microsoft.com/office/drawing/2014/main" id="{551AC00F-15C0-D23A-A32D-59314DF90315}"/>
                </a:ext>
              </a:extLst>
            </p:cNvPr>
            <p:cNvSpPr/>
            <p:nvPr/>
          </p:nvSpPr>
          <p:spPr>
            <a:xfrm>
              <a:off x="5288576" y="2247695"/>
              <a:ext cx="2880320" cy="509284"/>
            </a:xfrm>
            <a:custGeom>
              <a:avLst/>
              <a:gdLst>
                <a:gd name="connsiteX0" fmla="*/ 0 w 2880320"/>
                <a:gd name="connsiteY0" fmla="*/ 84882 h 509284"/>
                <a:gd name="connsiteX1" fmla="*/ 84882 w 2880320"/>
                <a:gd name="connsiteY1" fmla="*/ 0 h 509284"/>
                <a:gd name="connsiteX2" fmla="*/ 2795438 w 2880320"/>
                <a:gd name="connsiteY2" fmla="*/ 0 h 509284"/>
                <a:gd name="connsiteX3" fmla="*/ 2880320 w 2880320"/>
                <a:gd name="connsiteY3" fmla="*/ 84882 h 509284"/>
                <a:gd name="connsiteX4" fmla="*/ 2880320 w 2880320"/>
                <a:gd name="connsiteY4" fmla="*/ 424402 h 509284"/>
                <a:gd name="connsiteX5" fmla="*/ 2795438 w 2880320"/>
                <a:gd name="connsiteY5" fmla="*/ 509284 h 509284"/>
                <a:gd name="connsiteX6" fmla="*/ 84882 w 2880320"/>
                <a:gd name="connsiteY6" fmla="*/ 509284 h 509284"/>
                <a:gd name="connsiteX7" fmla="*/ 0 w 2880320"/>
                <a:gd name="connsiteY7" fmla="*/ 424402 h 509284"/>
                <a:gd name="connsiteX8" fmla="*/ 0 w 2880320"/>
                <a:gd name="connsiteY8" fmla="*/ 84882 h 50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320" h="509284" fill="none" extrusionOk="0">
                  <a:moveTo>
                    <a:pt x="0" y="84882"/>
                  </a:moveTo>
                  <a:cubicBezTo>
                    <a:pt x="-2645" y="38979"/>
                    <a:pt x="45501" y="-215"/>
                    <a:pt x="84882" y="0"/>
                  </a:cubicBezTo>
                  <a:cubicBezTo>
                    <a:pt x="356507" y="144924"/>
                    <a:pt x="1478386" y="-86038"/>
                    <a:pt x="2795438" y="0"/>
                  </a:cubicBezTo>
                  <a:cubicBezTo>
                    <a:pt x="2841478" y="996"/>
                    <a:pt x="2882220" y="30936"/>
                    <a:pt x="2880320" y="84882"/>
                  </a:cubicBezTo>
                  <a:cubicBezTo>
                    <a:pt x="2873198" y="210937"/>
                    <a:pt x="2850556" y="375202"/>
                    <a:pt x="2880320" y="424402"/>
                  </a:cubicBezTo>
                  <a:cubicBezTo>
                    <a:pt x="2886159" y="470917"/>
                    <a:pt x="2836200" y="503626"/>
                    <a:pt x="2795438" y="509284"/>
                  </a:cubicBezTo>
                  <a:cubicBezTo>
                    <a:pt x="2017183" y="371160"/>
                    <a:pt x="998184" y="620204"/>
                    <a:pt x="84882" y="509284"/>
                  </a:cubicBezTo>
                  <a:cubicBezTo>
                    <a:pt x="39801" y="512428"/>
                    <a:pt x="4277" y="470228"/>
                    <a:pt x="0" y="424402"/>
                  </a:cubicBezTo>
                  <a:cubicBezTo>
                    <a:pt x="-13999" y="258893"/>
                    <a:pt x="6962" y="120576"/>
                    <a:pt x="0" y="84882"/>
                  </a:cubicBezTo>
                  <a:close/>
                </a:path>
                <a:path w="2880320" h="509284" stroke="0" extrusionOk="0">
                  <a:moveTo>
                    <a:pt x="0" y="84882"/>
                  </a:moveTo>
                  <a:cubicBezTo>
                    <a:pt x="-1235" y="36090"/>
                    <a:pt x="39157" y="-1653"/>
                    <a:pt x="84882" y="0"/>
                  </a:cubicBezTo>
                  <a:cubicBezTo>
                    <a:pt x="536354" y="25480"/>
                    <a:pt x="1489850" y="-123875"/>
                    <a:pt x="2795438" y="0"/>
                  </a:cubicBezTo>
                  <a:cubicBezTo>
                    <a:pt x="2836686" y="-5581"/>
                    <a:pt x="2875860" y="31199"/>
                    <a:pt x="2880320" y="84882"/>
                  </a:cubicBezTo>
                  <a:cubicBezTo>
                    <a:pt x="2903065" y="151138"/>
                    <a:pt x="2865137" y="358048"/>
                    <a:pt x="2880320" y="424402"/>
                  </a:cubicBezTo>
                  <a:cubicBezTo>
                    <a:pt x="2884283" y="466052"/>
                    <a:pt x="2839201" y="512817"/>
                    <a:pt x="2795438" y="509284"/>
                  </a:cubicBezTo>
                  <a:cubicBezTo>
                    <a:pt x="2109525" y="674025"/>
                    <a:pt x="1284042" y="409484"/>
                    <a:pt x="84882" y="509284"/>
                  </a:cubicBezTo>
                  <a:cubicBezTo>
                    <a:pt x="31955" y="515208"/>
                    <a:pt x="-2171" y="466136"/>
                    <a:pt x="0" y="424402"/>
                  </a:cubicBezTo>
                  <a:cubicBezTo>
                    <a:pt x="-20868" y="377379"/>
                    <a:pt x="-20559" y="209310"/>
                    <a:pt x="0" y="84882"/>
                  </a:cubicBezTo>
                  <a:close/>
                </a:path>
              </a:pathLst>
            </a:custGeom>
            <a:solidFill>
              <a:srgbClr val="D5CDFF"/>
            </a:solidFill>
            <a:ln w="38100">
              <a:solidFill>
                <a:schemeClr val="tx1"/>
              </a:solidFill>
              <a:extLst>
                <a:ext uri="{C807C97D-BFC1-408E-A445-0C87EB9F89A2}">
                  <ask:lineSketchStyleProps xmlns:ask="http://schemas.microsoft.com/office/drawing/2018/sketchyshapes" sd="28593166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dirty="0">
                  <a:solidFill>
                    <a:srgbClr val="000000"/>
                  </a:solidFill>
                  <a:latin typeface="+mj-lt"/>
                  <a:cs typeface="Courier New" pitchFamily="49" charset="0"/>
                </a:rPr>
                <a:t> </a:t>
              </a:r>
              <a:r>
                <a:rPr lang="en-GB" altLang="en-US" sz="2000" dirty="0">
                  <a:solidFill>
                    <a:srgbClr val="000000"/>
                  </a:solidFill>
                  <a:cs typeface="Arial" pitchFamily="34" charset="0"/>
                </a:rPr>
                <a:t>Being with others </a:t>
              </a:r>
            </a:p>
          </p:txBody>
        </p:sp>
        <p:sp>
          <p:nvSpPr>
            <p:cNvPr id="15" name="Rectangle: Rounded Corners 14">
              <a:extLst>
                <a:ext uri="{FF2B5EF4-FFF2-40B4-BE49-F238E27FC236}">
                  <a16:creationId xmlns:a16="http://schemas.microsoft.com/office/drawing/2014/main" id="{4F468063-9218-2DEE-045F-2735A6C043E2}"/>
                </a:ext>
              </a:extLst>
            </p:cNvPr>
            <p:cNvSpPr/>
            <p:nvPr/>
          </p:nvSpPr>
          <p:spPr>
            <a:xfrm>
              <a:off x="5288576" y="2975790"/>
              <a:ext cx="2880320" cy="1206259"/>
            </a:xfrm>
            <a:custGeom>
              <a:avLst/>
              <a:gdLst>
                <a:gd name="connsiteX0" fmla="*/ 0 w 2880320"/>
                <a:gd name="connsiteY0" fmla="*/ 201047 h 1206259"/>
                <a:gd name="connsiteX1" fmla="*/ 201047 w 2880320"/>
                <a:gd name="connsiteY1" fmla="*/ 0 h 1206259"/>
                <a:gd name="connsiteX2" fmla="*/ 2679273 w 2880320"/>
                <a:gd name="connsiteY2" fmla="*/ 0 h 1206259"/>
                <a:gd name="connsiteX3" fmla="*/ 2880320 w 2880320"/>
                <a:gd name="connsiteY3" fmla="*/ 201047 h 1206259"/>
                <a:gd name="connsiteX4" fmla="*/ 2880320 w 2880320"/>
                <a:gd name="connsiteY4" fmla="*/ 1005212 h 1206259"/>
                <a:gd name="connsiteX5" fmla="*/ 2679273 w 2880320"/>
                <a:gd name="connsiteY5" fmla="*/ 1206259 h 1206259"/>
                <a:gd name="connsiteX6" fmla="*/ 201047 w 2880320"/>
                <a:gd name="connsiteY6" fmla="*/ 1206259 h 1206259"/>
                <a:gd name="connsiteX7" fmla="*/ 0 w 2880320"/>
                <a:gd name="connsiteY7" fmla="*/ 1005212 h 1206259"/>
                <a:gd name="connsiteX8" fmla="*/ 0 w 2880320"/>
                <a:gd name="connsiteY8" fmla="*/ 201047 h 120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320" h="1206259" fill="none" extrusionOk="0">
                  <a:moveTo>
                    <a:pt x="0" y="201047"/>
                  </a:moveTo>
                  <a:cubicBezTo>
                    <a:pt x="-15725" y="95811"/>
                    <a:pt x="97103" y="-203"/>
                    <a:pt x="201047" y="0"/>
                  </a:cubicBezTo>
                  <a:cubicBezTo>
                    <a:pt x="1002663" y="144924"/>
                    <a:pt x="2312213" y="-86038"/>
                    <a:pt x="2679273" y="0"/>
                  </a:cubicBezTo>
                  <a:cubicBezTo>
                    <a:pt x="2784036" y="7445"/>
                    <a:pt x="2886047" y="68714"/>
                    <a:pt x="2880320" y="201047"/>
                  </a:cubicBezTo>
                  <a:cubicBezTo>
                    <a:pt x="2823184" y="487467"/>
                    <a:pt x="2925363" y="861576"/>
                    <a:pt x="2880320" y="1005212"/>
                  </a:cubicBezTo>
                  <a:cubicBezTo>
                    <a:pt x="2890682" y="1115600"/>
                    <a:pt x="2778148" y="1195011"/>
                    <a:pt x="2679273" y="1206259"/>
                  </a:cubicBezTo>
                  <a:cubicBezTo>
                    <a:pt x="2079706" y="1068135"/>
                    <a:pt x="537992" y="1317179"/>
                    <a:pt x="201047" y="1206259"/>
                  </a:cubicBezTo>
                  <a:cubicBezTo>
                    <a:pt x="94867" y="1214745"/>
                    <a:pt x="16900" y="1112085"/>
                    <a:pt x="0" y="1005212"/>
                  </a:cubicBezTo>
                  <a:cubicBezTo>
                    <a:pt x="37312" y="664063"/>
                    <a:pt x="46370" y="394895"/>
                    <a:pt x="0" y="201047"/>
                  </a:cubicBezTo>
                  <a:close/>
                </a:path>
                <a:path w="2880320" h="1206259" stroke="0" extrusionOk="0">
                  <a:moveTo>
                    <a:pt x="0" y="201047"/>
                  </a:moveTo>
                  <a:cubicBezTo>
                    <a:pt x="-11015" y="72942"/>
                    <a:pt x="95178" y="-7401"/>
                    <a:pt x="201047" y="0"/>
                  </a:cubicBezTo>
                  <a:cubicBezTo>
                    <a:pt x="998604" y="25480"/>
                    <a:pt x="2201241" y="-123875"/>
                    <a:pt x="2679273" y="0"/>
                  </a:cubicBezTo>
                  <a:cubicBezTo>
                    <a:pt x="2784312" y="-5943"/>
                    <a:pt x="2869085" y="72873"/>
                    <a:pt x="2880320" y="201047"/>
                  </a:cubicBezTo>
                  <a:cubicBezTo>
                    <a:pt x="2922919" y="348273"/>
                    <a:pt x="2852643" y="854673"/>
                    <a:pt x="2880320" y="1005212"/>
                  </a:cubicBezTo>
                  <a:cubicBezTo>
                    <a:pt x="2881717" y="1114404"/>
                    <a:pt x="2786856" y="1210173"/>
                    <a:pt x="2679273" y="1206259"/>
                  </a:cubicBezTo>
                  <a:cubicBezTo>
                    <a:pt x="2268645" y="1371000"/>
                    <a:pt x="607678" y="1106459"/>
                    <a:pt x="201047" y="1206259"/>
                  </a:cubicBezTo>
                  <a:cubicBezTo>
                    <a:pt x="88878" y="1207370"/>
                    <a:pt x="-5675" y="1102797"/>
                    <a:pt x="0" y="1005212"/>
                  </a:cubicBezTo>
                  <a:cubicBezTo>
                    <a:pt x="-47066" y="775447"/>
                    <a:pt x="7407" y="484031"/>
                    <a:pt x="0" y="201047"/>
                  </a:cubicBezTo>
                  <a:close/>
                </a:path>
              </a:pathLst>
            </a:custGeom>
            <a:solidFill>
              <a:srgbClr val="D5CDFF"/>
            </a:solidFill>
            <a:ln w="38100">
              <a:solidFill>
                <a:schemeClr val="tx1"/>
              </a:solidFill>
              <a:extLst>
                <a:ext uri="{C807C97D-BFC1-408E-A445-0C87EB9F89A2}">
                  <ask:lineSketchStyleProps xmlns:ask="http://schemas.microsoft.com/office/drawing/2018/sketchyshapes" sd="28593166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dirty="0">
                  <a:solidFill>
                    <a:srgbClr val="000000"/>
                  </a:solidFill>
                  <a:cs typeface="Arial" pitchFamily="34" charset="0"/>
                </a:rPr>
                <a:t>Stimulating the body to produce natural anti-depressants </a:t>
              </a:r>
            </a:p>
          </p:txBody>
        </p:sp>
      </p:grpSp>
    </p:spTree>
    <p:extLst>
      <p:ext uri="{BB962C8B-B14F-4D97-AF65-F5344CB8AC3E}">
        <p14:creationId xmlns:p14="http://schemas.microsoft.com/office/powerpoint/2010/main" val="1413783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C8842-0AE4-73FD-796F-15E7D79B69E2}"/>
              </a:ext>
            </a:extLst>
          </p:cNvPr>
          <p:cNvSpPr>
            <a:spLocks noGrp="1"/>
          </p:cNvSpPr>
          <p:nvPr>
            <p:ph type="title"/>
          </p:nvPr>
        </p:nvSpPr>
        <p:spPr>
          <a:xfrm>
            <a:off x="560407" y="2946570"/>
            <a:ext cx="10515600" cy="1206500"/>
          </a:xfrm>
        </p:spPr>
        <p:txBody>
          <a:bodyPr>
            <a:normAutofit/>
          </a:bodyPr>
          <a:lstStyle/>
          <a:p>
            <a:pPr algn="ctr"/>
            <a:r>
              <a:rPr lang="en-GB" sz="8000" dirty="0"/>
              <a:t>Break</a:t>
            </a:r>
          </a:p>
        </p:txBody>
      </p:sp>
      <p:pic>
        <p:nvPicPr>
          <p:cNvPr id="3" name="Picture 2">
            <a:extLst>
              <a:ext uri="{FF2B5EF4-FFF2-40B4-BE49-F238E27FC236}">
                <a16:creationId xmlns:a16="http://schemas.microsoft.com/office/drawing/2014/main" id="{F687EC4B-9BA6-9FB4-4F07-7D89021B4354}"/>
              </a:ext>
            </a:extLst>
          </p:cNvPr>
          <p:cNvPicPr>
            <a:picLocks noChangeAspect="1"/>
          </p:cNvPicPr>
          <p:nvPr/>
        </p:nvPicPr>
        <p:blipFill>
          <a:blip r:embed="rId2"/>
          <a:stretch>
            <a:fillRect/>
          </a:stretch>
        </p:blipFill>
        <p:spPr>
          <a:xfrm>
            <a:off x="7600105" y="2504881"/>
            <a:ext cx="3897107" cy="3710724"/>
          </a:xfrm>
          <a:prstGeom prst="rect">
            <a:avLst/>
          </a:prstGeom>
        </p:spPr>
      </p:pic>
    </p:spTree>
    <p:extLst>
      <p:ext uri="{BB962C8B-B14F-4D97-AF65-F5344CB8AC3E}">
        <p14:creationId xmlns:p14="http://schemas.microsoft.com/office/powerpoint/2010/main" val="695518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821B4-D006-6949-2000-12C97D109DF1}"/>
              </a:ext>
            </a:extLst>
          </p:cNvPr>
          <p:cNvSpPr>
            <a:spLocks noGrp="1"/>
          </p:cNvSpPr>
          <p:nvPr>
            <p:ph type="title"/>
          </p:nvPr>
        </p:nvSpPr>
        <p:spPr>
          <a:xfrm>
            <a:off x="611505" y="1039496"/>
            <a:ext cx="10515600" cy="1206500"/>
          </a:xfrm>
        </p:spPr>
        <p:txBody>
          <a:bodyPr/>
          <a:lstStyle/>
          <a:p>
            <a:pPr algn="ctr"/>
            <a:r>
              <a:rPr lang="en-GB" dirty="0"/>
              <a:t>Behavioural Activation: The Steps</a:t>
            </a:r>
          </a:p>
        </p:txBody>
      </p:sp>
      <p:pic>
        <p:nvPicPr>
          <p:cNvPr id="4" name="Content Placeholder 3">
            <a:extLst>
              <a:ext uri="{FF2B5EF4-FFF2-40B4-BE49-F238E27FC236}">
                <a16:creationId xmlns:a16="http://schemas.microsoft.com/office/drawing/2014/main" id="{6436A5F1-6700-D40C-AC6B-016565283F93}"/>
              </a:ext>
            </a:extLst>
          </p:cNvPr>
          <p:cNvPicPr>
            <a:picLocks noGrp="1" noChangeAspect="1"/>
          </p:cNvPicPr>
          <p:nvPr>
            <p:ph idx="1"/>
          </p:nvPr>
        </p:nvPicPr>
        <p:blipFill>
          <a:blip r:embed="rId2"/>
          <a:stretch>
            <a:fillRect/>
          </a:stretch>
        </p:blipFill>
        <p:spPr>
          <a:xfrm>
            <a:off x="1030480" y="2399170"/>
            <a:ext cx="9982325" cy="3773030"/>
          </a:xfrm>
          <a:prstGeom prst="rect">
            <a:avLst/>
          </a:prstGeom>
        </p:spPr>
      </p:pic>
    </p:spTree>
    <p:extLst>
      <p:ext uri="{BB962C8B-B14F-4D97-AF65-F5344CB8AC3E}">
        <p14:creationId xmlns:p14="http://schemas.microsoft.com/office/powerpoint/2010/main" val="9447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9FBE5-85F5-A25B-95DC-B84239FBC87C}"/>
              </a:ext>
            </a:extLst>
          </p:cNvPr>
          <p:cNvSpPr>
            <a:spLocks noGrp="1"/>
          </p:cNvSpPr>
          <p:nvPr>
            <p:ph type="title"/>
          </p:nvPr>
        </p:nvSpPr>
        <p:spPr/>
        <p:txBody>
          <a:bodyPr/>
          <a:lstStyle/>
          <a:p>
            <a:pPr algn="ctr"/>
            <a:r>
              <a:rPr lang="en-GB" dirty="0"/>
              <a:t>Step 1: Baseline Diary </a:t>
            </a:r>
          </a:p>
        </p:txBody>
      </p:sp>
      <p:sp>
        <p:nvSpPr>
          <p:cNvPr id="3" name="Content Placeholder 2">
            <a:extLst>
              <a:ext uri="{FF2B5EF4-FFF2-40B4-BE49-F238E27FC236}">
                <a16:creationId xmlns:a16="http://schemas.microsoft.com/office/drawing/2014/main" id="{B4E78DDA-EFB8-047D-B24C-34BF9C835CFF}"/>
              </a:ext>
            </a:extLst>
          </p:cNvPr>
          <p:cNvSpPr>
            <a:spLocks noGrp="1"/>
          </p:cNvSpPr>
          <p:nvPr>
            <p:ph idx="1"/>
          </p:nvPr>
        </p:nvSpPr>
        <p:spPr>
          <a:xfrm>
            <a:off x="771525" y="3113087"/>
            <a:ext cx="8580819" cy="3218265"/>
          </a:xfrm>
        </p:spPr>
        <p:txBody>
          <a:bodyPr>
            <a:normAutofit fontScale="92500" lnSpcReduction="10000"/>
          </a:bodyPr>
          <a:lstStyle/>
          <a:p>
            <a:pPr marL="0" indent="0">
              <a:buNone/>
            </a:pPr>
            <a:endParaRPr lang="en-GB" dirty="0"/>
          </a:p>
          <a:p>
            <a:pPr marL="0" indent="0">
              <a:buNone/>
            </a:pPr>
            <a:r>
              <a:rPr lang="en-GB" sz="3200" dirty="0"/>
              <a:t>Keep a Baseline Diary</a:t>
            </a:r>
          </a:p>
          <a:p>
            <a:pPr marL="0" indent="0">
              <a:buNone/>
            </a:pPr>
            <a:br>
              <a:rPr lang="en-GB" sz="3200" dirty="0"/>
            </a:br>
            <a:r>
              <a:rPr lang="en-GB" sz="3200" dirty="0"/>
              <a:t>Record your current daily activities on your           weekly record sheet</a:t>
            </a:r>
          </a:p>
          <a:p>
            <a:pPr marL="0" indent="0">
              <a:buNone/>
            </a:pPr>
            <a:endParaRPr lang="en-GB" sz="3200" dirty="0"/>
          </a:p>
          <a:p>
            <a:pPr marL="0" indent="0">
              <a:buNone/>
            </a:pPr>
            <a:r>
              <a:rPr lang="en-GB" sz="3200" dirty="0"/>
              <a:t>Record your mood throughout the day</a:t>
            </a:r>
          </a:p>
          <a:p>
            <a:endParaRPr lang="en-GB" dirty="0"/>
          </a:p>
          <a:p>
            <a:endParaRPr lang="en-GB" dirty="0"/>
          </a:p>
        </p:txBody>
      </p:sp>
      <p:pic>
        <p:nvPicPr>
          <p:cNvPr id="4" name="Picture 3">
            <a:extLst>
              <a:ext uri="{FF2B5EF4-FFF2-40B4-BE49-F238E27FC236}">
                <a16:creationId xmlns:a16="http://schemas.microsoft.com/office/drawing/2014/main" id="{AF018ED8-1E65-84C1-C57F-13CF6D8C7906}"/>
              </a:ext>
            </a:extLst>
          </p:cNvPr>
          <p:cNvPicPr>
            <a:picLocks noChangeAspect="1"/>
          </p:cNvPicPr>
          <p:nvPr/>
        </p:nvPicPr>
        <p:blipFill>
          <a:blip r:embed="rId3"/>
          <a:stretch>
            <a:fillRect/>
          </a:stretch>
        </p:blipFill>
        <p:spPr>
          <a:xfrm>
            <a:off x="8764438" y="3113087"/>
            <a:ext cx="3168481" cy="2963622"/>
          </a:xfrm>
          <a:prstGeom prst="rect">
            <a:avLst/>
          </a:prstGeom>
        </p:spPr>
      </p:pic>
    </p:spTree>
    <p:extLst>
      <p:ext uri="{BB962C8B-B14F-4D97-AF65-F5344CB8AC3E}">
        <p14:creationId xmlns:p14="http://schemas.microsoft.com/office/powerpoint/2010/main" val="2616112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233D5926-3FED-3E04-E694-C1D263E4FAD8}"/>
              </a:ext>
            </a:extLst>
          </p:cNvPr>
          <p:cNvSpPr>
            <a:spLocks noChangeArrowheads="1"/>
          </p:cNvSpPr>
          <p:nvPr/>
        </p:nvSpPr>
        <p:spPr bwMode="auto">
          <a:xfrm>
            <a:off x="5683250" y="29194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843C9B75-14CD-6EEB-C242-8DD0C4C16C47}"/>
              </a:ext>
            </a:extLst>
          </p:cNvPr>
          <p:cNvSpPr txBox="1"/>
          <p:nvPr/>
        </p:nvSpPr>
        <p:spPr>
          <a:xfrm>
            <a:off x="7937520" y="2450781"/>
            <a:ext cx="3649027" cy="2308324"/>
          </a:xfrm>
          <a:prstGeom prst="rect">
            <a:avLst/>
          </a:prstGeom>
          <a:noFill/>
        </p:spPr>
        <p:txBody>
          <a:bodyPr wrap="square">
            <a:spAutoFit/>
          </a:bodyPr>
          <a:lstStyle/>
          <a:p>
            <a:pPr algn="ctr"/>
            <a:r>
              <a:rPr kumimoji="0" lang="en-GB" sz="4800" b="0" i="0" u="none" strike="noStrike" kern="1200" cap="none" spc="0" normalizeH="0" baseline="0" noProof="0" dirty="0">
                <a:ln>
                  <a:noFill/>
                </a:ln>
                <a:solidFill>
                  <a:srgbClr val="0070B8"/>
                </a:solidFill>
                <a:effectLst/>
                <a:uLnTx/>
                <a:uFillTx/>
                <a:latin typeface="Arial" panose="020B0604020202020204" pitchFamily="34" charset="0"/>
                <a:ea typeface="+mj-ea"/>
                <a:cs typeface="Arial" panose="020B0604020202020204" pitchFamily="34" charset="0"/>
              </a:rPr>
              <a:t>Patrick’s Baseline Diary </a:t>
            </a:r>
            <a:endParaRPr lang="en-GB" sz="2000" dirty="0"/>
          </a:p>
        </p:txBody>
      </p:sp>
      <p:pic>
        <p:nvPicPr>
          <p:cNvPr id="10" name="Picture 9">
            <a:extLst>
              <a:ext uri="{FF2B5EF4-FFF2-40B4-BE49-F238E27FC236}">
                <a16:creationId xmlns:a16="http://schemas.microsoft.com/office/drawing/2014/main" id="{DD048273-72BC-D75B-BC82-8921411FBB60}"/>
              </a:ext>
            </a:extLst>
          </p:cNvPr>
          <p:cNvPicPr>
            <a:picLocks noChangeAspect="1"/>
          </p:cNvPicPr>
          <p:nvPr/>
        </p:nvPicPr>
        <p:blipFill rotWithShape="1">
          <a:blip r:embed="rId3"/>
          <a:srcRect l="34367" t="30212" r="32617" b="13924"/>
          <a:stretch/>
        </p:blipFill>
        <p:spPr>
          <a:xfrm>
            <a:off x="91662" y="170389"/>
            <a:ext cx="6898660" cy="6566077"/>
          </a:xfrm>
          <a:prstGeom prst="rect">
            <a:avLst/>
          </a:prstGeom>
        </p:spPr>
      </p:pic>
    </p:spTree>
    <p:extLst>
      <p:ext uri="{BB962C8B-B14F-4D97-AF65-F5344CB8AC3E}">
        <p14:creationId xmlns:p14="http://schemas.microsoft.com/office/powerpoint/2010/main" val="1485414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833C-274D-7082-F8BB-B0A85EBA3F95}"/>
              </a:ext>
            </a:extLst>
          </p:cNvPr>
          <p:cNvSpPr>
            <a:spLocks noGrp="1"/>
          </p:cNvSpPr>
          <p:nvPr>
            <p:ph type="title"/>
          </p:nvPr>
        </p:nvSpPr>
        <p:spPr>
          <a:xfrm>
            <a:off x="771526" y="1094069"/>
            <a:ext cx="10515600" cy="1206500"/>
          </a:xfrm>
        </p:spPr>
        <p:txBody>
          <a:bodyPr/>
          <a:lstStyle/>
          <a:p>
            <a:pPr algn="ctr"/>
            <a:r>
              <a:rPr lang="en-GB" dirty="0"/>
              <a:t>Now your turn….</a:t>
            </a:r>
          </a:p>
        </p:txBody>
      </p:sp>
      <p:sp>
        <p:nvSpPr>
          <p:cNvPr id="3" name="Content Placeholder 2">
            <a:extLst>
              <a:ext uri="{FF2B5EF4-FFF2-40B4-BE49-F238E27FC236}">
                <a16:creationId xmlns:a16="http://schemas.microsoft.com/office/drawing/2014/main" id="{CF8DA74A-3D12-80FE-7E9F-5BB79722F3F5}"/>
              </a:ext>
            </a:extLst>
          </p:cNvPr>
          <p:cNvSpPr>
            <a:spLocks noGrp="1"/>
          </p:cNvSpPr>
          <p:nvPr>
            <p:ph idx="1"/>
          </p:nvPr>
        </p:nvSpPr>
        <p:spPr>
          <a:xfrm>
            <a:off x="771526" y="2673753"/>
            <a:ext cx="10976778" cy="3854370"/>
          </a:xfrm>
        </p:spPr>
        <p:txBody>
          <a:bodyPr>
            <a:normAutofit lnSpcReduction="10000"/>
          </a:bodyPr>
          <a:lstStyle/>
          <a:p>
            <a:pPr marL="0" indent="0">
              <a:buNone/>
            </a:pPr>
            <a:r>
              <a:rPr lang="en-GB" dirty="0"/>
              <a:t>What did you think of Patrick’s baseline diary? </a:t>
            </a:r>
          </a:p>
          <a:p>
            <a:endParaRPr lang="en-GB" dirty="0"/>
          </a:p>
          <a:p>
            <a:pPr marL="0" indent="0">
              <a:buNone/>
            </a:pPr>
            <a:r>
              <a:rPr lang="en-GB" dirty="0"/>
              <a:t>Did you notice anything? </a:t>
            </a:r>
          </a:p>
          <a:p>
            <a:endParaRPr lang="en-GB" dirty="0"/>
          </a:p>
          <a:p>
            <a:pPr marL="0" indent="0">
              <a:buNone/>
            </a:pPr>
            <a:r>
              <a:rPr lang="en-GB" dirty="0"/>
              <a:t>What are your thoughts of Patrick’s activity and emotions? Can you see any links? </a:t>
            </a:r>
          </a:p>
          <a:p>
            <a:endParaRPr lang="en-GB" dirty="0"/>
          </a:p>
          <a:p>
            <a:pPr marL="0" indent="0">
              <a:buNone/>
            </a:pPr>
            <a:r>
              <a:rPr lang="en-GB" dirty="0"/>
              <a:t>What changes might Patrick benefit from making? </a:t>
            </a:r>
          </a:p>
        </p:txBody>
      </p:sp>
      <p:pic>
        <p:nvPicPr>
          <p:cNvPr id="4" name="Picture 3">
            <a:extLst>
              <a:ext uri="{FF2B5EF4-FFF2-40B4-BE49-F238E27FC236}">
                <a16:creationId xmlns:a16="http://schemas.microsoft.com/office/drawing/2014/main" id="{173F139B-39AA-4DDC-8BC0-B63B50B4A023}"/>
              </a:ext>
            </a:extLst>
          </p:cNvPr>
          <p:cNvPicPr>
            <a:picLocks noChangeAspect="1"/>
          </p:cNvPicPr>
          <p:nvPr/>
        </p:nvPicPr>
        <p:blipFill>
          <a:blip r:embed="rId3"/>
          <a:stretch>
            <a:fillRect/>
          </a:stretch>
        </p:blipFill>
        <p:spPr>
          <a:xfrm>
            <a:off x="9144001" y="1697319"/>
            <a:ext cx="2143125" cy="2143125"/>
          </a:xfrm>
          <a:prstGeom prst="rect">
            <a:avLst/>
          </a:prstGeom>
        </p:spPr>
      </p:pic>
    </p:spTree>
    <p:extLst>
      <p:ext uri="{BB962C8B-B14F-4D97-AF65-F5344CB8AC3E}">
        <p14:creationId xmlns:p14="http://schemas.microsoft.com/office/powerpoint/2010/main" val="253346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64A1C-0167-1621-2EE8-8D61CC7A787C}"/>
              </a:ext>
            </a:extLst>
          </p:cNvPr>
          <p:cNvSpPr>
            <a:spLocks noGrp="1"/>
          </p:cNvSpPr>
          <p:nvPr>
            <p:ph type="title"/>
          </p:nvPr>
        </p:nvSpPr>
        <p:spPr>
          <a:xfrm>
            <a:off x="2763422" y="805826"/>
            <a:ext cx="10515600" cy="1206500"/>
          </a:xfrm>
        </p:spPr>
        <p:txBody>
          <a:bodyPr/>
          <a:lstStyle/>
          <a:p>
            <a:r>
              <a:rPr lang="en-GB" dirty="0"/>
              <a:t>Step 2: Identify Activities </a:t>
            </a:r>
          </a:p>
        </p:txBody>
      </p:sp>
      <p:sp>
        <p:nvSpPr>
          <p:cNvPr id="3" name="Content Placeholder 2">
            <a:extLst>
              <a:ext uri="{FF2B5EF4-FFF2-40B4-BE49-F238E27FC236}">
                <a16:creationId xmlns:a16="http://schemas.microsoft.com/office/drawing/2014/main" id="{E0C33C04-5E8B-3BD0-9889-A1AC30661AEF}"/>
              </a:ext>
            </a:extLst>
          </p:cNvPr>
          <p:cNvSpPr>
            <a:spLocks noGrp="1"/>
          </p:cNvSpPr>
          <p:nvPr>
            <p:ph idx="1"/>
          </p:nvPr>
        </p:nvSpPr>
        <p:spPr>
          <a:xfrm>
            <a:off x="323528" y="2059361"/>
            <a:ext cx="11287125" cy="2754313"/>
          </a:xfrm>
        </p:spPr>
        <p:txBody>
          <a:bodyPr>
            <a:normAutofit/>
          </a:bodyPr>
          <a:lstStyle/>
          <a:p>
            <a:pPr marL="0" indent="0">
              <a:buNone/>
            </a:pPr>
            <a:r>
              <a:rPr lang="en-GB" dirty="0"/>
              <a:t>Divide the activities that you have lost the motivation to do into 3 categories:</a:t>
            </a:r>
          </a:p>
          <a:p>
            <a:pPr marL="0" indent="0">
              <a:buNone/>
            </a:pPr>
            <a:endParaRPr lang="en-GB" dirty="0"/>
          </a:p>
        </p:txBody>
      </p:sp>
      <p:sp>
        <p:nvSpPr>
          <p:cNvPr id="4" name="Rectangle 3">
            <a:extLst>
              <a:ext uri="{FF2B5EF4-FFF2-40B4-BE49-F238E27FC236}">
                <a16:creationId xmlns:a16="http://schemas.microsoft.com/office/drawing/2014/main" id="{95E5BEC3-55DF-FED0-EE06-7155552CF302}"/>
              </a:ext>
            </a:extLst>
          </p:cNvPr>
          <p:cNvSpPr txBox="1">
            <a:spLocks noChangeArrowheads="1"/>
          </p:cNvSpPr>
          <p:nvPr/>
        </p:nvSpPr>
        <p:spPr bwMode="auto">
          <a:xfrm>
            <a:off x="2172876" y="3171791"/>
            <a:ext cx="2481701" cy="3157788"/>
          </a:xfrm>
          <a:prstGeom prst="rect">
            <a:avLst/>
          </a:prstGeom>
          <a:solidFill>
            <a:schemeClr val="accent2">
              <a:lumMod val="20000"/>
              <a:lumOff val="80000"/>
            </a:schemeClr>
          </a:solidFill>
          <a:ln>
            <a:noFill/>
          </a:ln>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lnSpc>
                <a:spcPct val="80000"/>
              </a:lnSpc>
              <a:spcBef>
                <a:spcPct val="20000"/>
              </a:spcBef>
              <a:spcAft>
                <a:spcPct val="0"/>
              </a:spcAft>
              <a:buFont typeface="Arial" pitchFamily="34" charset="0"/>
              <a:buNone/>
            </a:pPr>
            <a:r>
              <a:rPr lang="en-GB" altLang="en-US" sz="2400" dirty="0">
                <a:solidFill>
                  <a:schemeClr val="accent2">
                    <a:lumMod val="75000"/>
                  </a:schemeClr>
                </a:solidFill>
                <a:latin typeface="Calibri" pitchFamily="34" charset="0"/>
              </a:rPr>
              <a:t>Routine Activities</a:t>
            </a:r>
          </a:p>
          <a:p>
            <a:pPr fontAlgn="base">
              <a:lnSpc>
                <a:spcPct val="80000"/>
              </a:lnSpc>
              <a:spcBef>
                <a:spcPct val="20000"/>
              </a:spcBef>
              <a:spcAft>
                <a:spcPct val="0"/>
              </a:spcAft>
              <a:buFont typeface="Arial" pitchFamily="34" charset="0"/>
              <a:buNone/>
            </a:pPr>
            <a:endParaRPr lang="en-GB" altLang="en-US" b="0" dirty="0">
              <a:solidFill>
                <a:srgbClr val="000000"/>
              </a:solidFill>
              <a:latin typeface="Lucida Handwriting" pitchFamily="66" charset="0"/>
            </a:endParaRPr>
          </a:p>
          <a:p>
            <a:pPr fontAlgn="base">
              <a:lnSpc>
                <a:spcPct val="80000"/>
              </a:lnSpc>
              <a:spcBef>
                <a:spcPct val="20000"/>
              </a:spcBef>
              <a:spcAft>
                <a:spcPct val="0"/>
              </a:spcAft>
            </a:pPr>
            <a:endParaRPr lang="en-GB" altLang="en-US" b="0" dirty="0">
              <a:solidFill>
                <a:srgbClr val="000000"/>
              </a:solidFill>
              <a:latin typeface="Lucida Handwriting" pitchFamily="66" charset="0"/>
            </a:endParaRPr>
          </a:p>
        </p:txBody>
      </p:sp>
      <p:sp>
        <p:nvSpPr>
          <p:cNvPr id="5" name="TextBox 4">
            <a:extLst>
              <a:ext uri="{FF2B5EF4-FFF2-40B4-BE49-F238E27FC236}">
                <a16:creationId xmlns:a16="http://schemas.microsoft.com/office/drawing/2014/main" id="{03245890-8C5F-768C-9298-CC6F3E4F249C}"/>
              </a:ext>
            </a:extLst>
          </p:cNvPr>
          <p:cNvSpPr txBox="1"/>
          <p:nvPr/>
        </p:nvSpPr>
        <p:spPr>
          <a:xfrm>
            <a:off x="4850353" y="3171790"/>
            <a:ext cx="2941782" cy="3127010"/>
          </a:xfrm>
          <a:prstGeom prst="rect">
            <a:avLst/>
          </a:prstGeom>
          <a:solidFill>
            <a:schemeClr val="accent4">
              <a:lumMod val="20000"/>
              <a:lumOff val="80000"/>
            </a:schemeClr>
          </a:solidFill>
        </p:spPr>
        <p:txBody>
          <a:bodyPr wrap="square">
            <a:spAutoFit/>
          </a:bodyPr>
          <a:lstStyle/>
          <a:p>
            <a:pPr marL="342900" indent="-342900" eaLnBrk="0" fontAlgn="base" hangingPunct="0">
              <a:lnSpc>
                <a:spcPct val="80000"/>
              </a:lnSpc>
              <a:spcBef>
                <a:spcPct val="20000"/>
              </a:spcBef>
              <a:spcAft>
                <a:spcPct val="0"/>
              </a:spcAft>
              <a:buFont typeface="Arial" pitchFamily="34" charset="0"/>
              <a:buNone/>
              <a:defRPr/>
            </a:pPr>
            <a:r>
              <a:rPr lang="en-GB" sz="2400" b="1" dirty="0">
                <a:solidFill>
                  <a:schemeClr val="accent4">
                    <a:lumMod val="75000"/>
                  </a:schemeClr>
                </a:solidFill>
              </a:rPr>
              <a:t>Pleasurable Activities</a:t>
            </a:r>
          </a:p>
          <a:p>
            <a:pPr marL="342900" indent="-342900" eaLnBrk="0" fontAlgn="base" hangingPunct="0">
              <a:lnSpc>
                <a:spcPct val="80000"/>
              </a:lnSpc>
              <a:spcBef>
                <a:spcPct val="20000"/>
              </a:spcBef>
              <a:spcAft>
                <a:spcPct val="0"/>
              </a:spcAft>
              <a:buFont typeface="Arial" pitchFamily="34" charset="0"/>
              <a:buNone/>
              <a:defRPr/>
            </a:pPr>
            <a:endParaRPr lang="en-GB" sz="1600" dirty="0">
              <a:solidFill>
                <a:prstClr val="black"/>
              </a:solidFill>
              <a:latin typeface="Lucida Handwriting" pitchFamily="66" charset="0"/>
            </a:endParaRPr>
          </a:p>
          <a:p>
            <a:pPr fontAlgn="base">
              <a:spcBef>
                <a:spcPct val="0"/>
              </a:spcBef>
              <a:spcAft>
                <a:spcPct val="0"/>
              </a:spcAft>
              <a:defRPr/>
            </a:pPr>
            <a:endParaRPr lang="en-GB" dirty="0">
              <a:solidFill>
                <a:prstClr val="black"/>
              </a:solidFill>
              <a:latin typeface="Arial" pitchFamily="34" charset="0"/>
            </a:endParaRPr>
          </a:p>
          <a:p>
            <a:pPr fontAlgn="base">
              <a:spcBef>
                <a:spcPct val="0"/>
              </a:spcBef>
              <a:spcAft>
                <a:spcPct val="0"/>
              </a:spcAft>
              <a:defRPr/>
            </a:pPr>
            <a:endParaRPr lang="en-GB" dirty="0">
              <a:solidFill>
                <a:prstClr val="black"/>
              </a:solidFill>
              <a:latin typeface="Arial" pitchFamily="34" charset="0"/>
            </a:endParaRPr>
          </a:p>
          <a:p>
            <a:pPr fontAlgn="base">
              <a:spcBef>
                <a:spcPct val="0"/>
              </a:spcBef>
              <a:spcAft>
                <a:spcPct val="0"/>
              </a:spcAft>
              <a:defRPr/>
            </a:pPr>
            <a:endParaRPr lang="en-GB" dirty="0">
              <a:solidFill>
                <a:prstClr val="black"/>
              </a:solidFill>
              <a:latin typeface="Arial" pitchFamily="34" charset="0"/>
            </a:endParaRPr>
          </a:p>
          <a:p>
            <a:pPr fontAlgn="base">
              <a:spcBef>
                <a:spcPct val="0"/>
              </a:spcBef>
              <a:spcAft>
                <a:spcPct val="0"/>
              </a:spcAft>
              <a:defRPr/>
            </a:pPr>
            <a:endParaRPr lang="en-GB" dirty="0">
              <a:solidFill>
                <a:prstClr val="black"/>
              </a:solidFill>
              <a:latin typeface="Arial" pitchFamily="34" charset="0"/>
            </a:endParaRPr>
          </a:p>
          <a:p>
            <a:pPr fontAlgn="base">
              <a:spcBef>
                <a:spcPct val="0"/>
              </a:spcBef>
              <a:spcAft>
                <a:spcPct val="0"/>
              </a:spcAft>
              <a:defRPr/>
            </a:pPr>
            <a:endParaRPr lang="en-GB" dirty="0">
              <a:solidFill>
                <a:prstClr val="black"/>
              </a:solidFill>
              <a:latin typeface="Arial" pitchFamily="34" charset="0"/>
            </a:endParaRPr>
          </a:p>
          <a:p>
            <a:pPr fontAlgn="base">
              <a:spcBef>
                <a:spcPct val="0"/>
              </a:spcBef>
              <a:spcAft>
                <a:spcPct val="0"/>
              </a:spcAft>
              <a:defRPr/>
            </a:pPr>
            <a:endParaRPr lang="en-GB" dirty="0">
              <a:solidFill>
                <a:prstClr val="black"/>
              </a:solidFill>
              <a:latin typeface="Arial" pitchFamily="34" charset="0"/>
            </a:endParaRPr>
          </a:p>
          <a:p>
            <a:pPr fontAlgn="base">
              <a:spcBef>
                <a:spcPct val="0"/>
              </a:spcBef>
              <a:spcAft>
                <a:spcPct val="0"/>
              </a:spcAft>
              <a:defRPr/>
            </a:pPr>
            <a:endParaRPr lang="en-GB" dirty="0">
              <a:solidFill>
                <a:prstClr val="black"/>
              </a:solidFill>
              <a:latin typeface="Arial" pitchFamily="34" charset="0"/>
            </a:endParaRPr>
          </a:p>
          <a:p>
            <a:pPr fontAlgn="base">
              <a:spcBef>
                <a:spcPct val="0"/>
              </a:spcBef>
              <a:spcAft>
                <a:spcPct val="0"/>
              </a:spcAft>
              <a:defRPr/>
            </a:pPr>
            <a:endParaRPr lang="en-GB" dirty="0">
              <a:solidFill>
                <a:prstClr val="black"/>
              </a:solidFill>
              <a:latin typeface="Arial" pitchFamily="34" charset="0"/>
            </a:endParaRPr>
          </a:p>
          <a:p>
            <a:pPr fontAlgn="base">
              <a:spcBef>
                <a:spcPct val="0"/>
              </a:spcBef>
              <a:spcAft>
                <a:spcPct val="0"/>
              </a:spcAft>
              <a:defRPr/>
            </a:pPr>
            <a:endParaRPr lang="en-GB" dirty="0">
              <a:solidFill>
                <a:prstClr val="black"/>
              </a:solidFill>
              <a:latin typeface="Arial" pitchFamily="34" charset="0"/>
            </a:endParaRPr>
          </a:p>
        </p:txBody>
      </p:sp>
      <p:sp>
        <p:nvSpPr>
          <p:cNvPr id="6" name="TextBox 5">
            <a:extLst>
              <a:ext uri="{FF2B5EF4-FFF2-40B4-BE49-F238E27FC236}">
                <a16:creationId xmlns:a16="http://schemas.microsoft.com/office/drawing/2014/main" id="{A2AC868C-C485-7D51-0176-BCF9B9D02ADB}"/>
              </a:ext>
            </a:extLst>
          </p:cNvPr>
          <p:cNvSpPr txBox="1"/>
          <p:nvPr/>
        </p:nvSpPr>
        <p:spPr>
          <a:xfrm>
            <a:off x="8021222" y="3164629"/>
            <a:ext cx="2714625" cy="3157788"/>
          </a:xfrm>
          <a:prstGeom prst="rect">
            <a:avLst/>
          </a:prstGeom>
          <a:solidFill>
            <a:schemeClr val="accent3">
              <a:lumMod val="20000"/>
              <a:lumOff val="80000"/>
            </a:schemeClr>
          </a:solidFill>
        </p:spPr>
        <p:txBody>
          <a:bodyPr>
            <a:spAutoFit/>
          </a:bodyPr>
          <a:lstStyle/>
          <a:p>
            <a:pPr marL="342900" indent="-342900" eaLnBrk="0" fontAlgn="base" hangingPunct="0">
              <a:lnSpc>
                <a:spcPct val="80000"/>
              </a:lnSpc>
              <a:spcBef>
                <a:spcPct val="20000"/>
              </a:spcBef>
              <a:spcAft>
                <a:spcPct val="0"/>
              </a:spcAft>
              <a:buFont typeface="Arial" pitchFamily="34" charset="0"/>
              <a:buNone/>
              <a:defRPr/>
            </a:pPr>
            <a:r>
              <a:rPr lang="en-GB" sz="2400" b="1" dirty="0">
                <a:solidFill>
                  <a:schemeClr val="accent3">
                    <a:lumMod val="50000"/>
                  </a:schemeClr>
                </a:solidFill>
              </a:rPr>
              <a:t>Necessary Activities</a:t>
            </a:r>
          </a:p>
          <a:p>
            <a:pPr fontAlgn="base">
              <a:spcBef>
                <a:spcPct val="0"/>
              </a:spcBef>
              <a:spcAft>
                <a:spcPct val="0"/>
              </a:spcAft>
              <a:defRPr/>
            </a:pPr>
            <a:endParaRPr lang="en-GB" dirty="0">
              <a:solidFill>
                <a:prstClr val="black"/>
              </a:solidFill>
              <a:latin typeface="Arial" pitchFamily="34" charset="0"/>
            </a:endParaRPr>
          </a:p>
          <a:p>
            <a:pPr fontAlgn="base">
              <a:spcBef>
                <a:spcPct val="0"/>
              </a:spcBef>
              <a:spcAft>
                <a:spcPct val="0"/>
              </a:spcAft>
              <a:defRPr/>
            </a:pPr>
            <a:endParaRPr lang="en-GB" dirty="0">
              <a:solidFill>
                <a:prstClr val="black"/>
              </a:solidFill>
              <a:latin typeface="Arial" pitchFamily="34" charset="0"/>
            </a:endParaRPr>
          </a:p>
          <a:p>
            <a:pPr fontAlgn="base">
              <a:spcBef>
                <a:spcPct val="0"/>
              </a:spcBef>
              <a:spcAft>
                <a:spcPct val="0"/>
              </a:spcAft>
              <a:defRPr/>
            </a:pPr>
            <a:endParaRPr lang="en-GB" dirty="0">
              <a:solidFill>
                <a:prstClr val="black"/>
              </a:solidFill>
              <a:latin typeface="Arial" pitchFamily="34" charset="0"/>
            </a:endParaRPr>
          </a:p>
          <a:p>
            <a:pPr fontAlgn="base">
              <a:spcBef>
                <a:spcPct val="0"/>
              </a:spcBef>
              <a:spcAft>
                <a:spcPct val="0"/>
              </a:spcAft>
              <a:defRPr/>
            </a:pPr>
            <a:endParaRPr lang="en-GB" dirty="0">
              <a:solidFill>
                <a:prstClr val="black"/>
              </a:solidFill>
              <a:latin typeface="Arial" pitchFamily="34" charset="0"/>
            </a:endParaRPr>
          </a:p>
          <a:p>
            <a:pPr fontAlgn="base">
              <a:spcBef>
                <a:spcPct val="0"/>
              </a:spcBef>
              <a:spcAft>
                <a:spcPct val="0"/>
              </a:spcAft>
              <a:defRPr/>
            </a:pPr>
            <a:endParaRPr lang="en-GB" dirty="0">
              <a:solidFill>
                <a:prstClr val="black"/>
              </a:solidFill>
              <a:latin typeface="Arial" pitchFamily="34" charset="0"/>
            </a:endParaRPr>
          </a:p>
          <a:p>
            <a:pPr fontAlgn="base">
              <a:spcBef>
                <a:spcPct val="0"/>
              </a:spcBef>
              <a:spcAft>
                <a:spcPct val="0"/>
              </a:spcAft>
              <a:defRPr/>
            </a:pPr>
            <a:endParaRPr lang="en-GB" dirty="0">
              <a:solidFill>
                <a:prstClr val="black"/>
              </a:solidFill>
              <a:latin typeface="Arial" pitchFamily="34" charset="0"/>
            </a:endParaRPr>
          </a:p>
          <a:p>
            <a:pPr fontAlgn="base">
              <a:spcBef>
                <a:spcPct val="0"/>
              </a:spcBef>
              <a:spcAft>
                <a:spcPct val="0"/>
              </a:spcAft>
              <a:defRPr/>
            </a:pPr>
            <a:endParaRPr lang="en-GB" dirty="0">
              <a:solidFill>
                <a:prstClr val="black"/>
              </a:solidFill>
              <a:latin typeface="Arial" pitchFamily="34" charset="0"/>
            </a:endParaRPr>
          </a:p>
          <a:p>
            <a:pPr fontAlgn="base">
              <a:spcBef>
                <a:spcPct val="0"/>
              </a:spcBef>
              <a:spcAft>
                <a:spcPct val="0"/>
              </a:spcAft>
              <a:defRPr/>
            </a:pPr>
            <a:endParaRPr lang="en-GB" dirty="0">
              <a:solidFill>
                <a:prstClr val="black"/>
              </a:solidFill>
              <a:latin typeface="Arial" pitchFamily="34" charset="0"/>
            </a:endParaRPr>
          </a:p>
          <a:p>
            <a:pPr fontAlgn="base">
              <a:spcBef>
                <a:spcPct val="0"/>
              </a:spcBef>
              <a:spcAft>
                <a:spcPct val="0"/>
              </a:spcAft>
              <a:defRPr/>
            </a:pPr>
            <a:endParaRPr lang="en-GB" dirty="0">
              <a:solidFill>
                <a:prstClr val="black"/>
              </a:solidFill>
              <a:latin typeface="Arial" pitchFamily="34" charset="0"/>
            </a:endParaRPr>
          </a:p>
          <a:p>
            <a:pPr fontAlgn="base">
              <a:spcBef>
                <a:spcPct val="0"/>
              </a:spcBef>
              <a:spcAft>
                <a:spcPct val="0"/>
              </a:spcAft>
              <a:defRPr/>
            </a:pPr>
            <a:endParaRPr lang="en-GB" dirty="0">
              <a:solidFill>
                <a:prstClr val="black"/>
              </a:solidFill>
              <a:latin typeface="Arial" pitchFamily="34" charset="0"/>
            </a:endParaRPr>
          </a:p>
        </p:txBody>
      </p:sp>
    </p:spTree>
    <p:extLst>
      <p:ext uri="{BB962C8B-B14F-4D97-AF65-F5344CB8AC3E}">
        <p14:creationId xmlns:p14="http://schemas.microsoft.com/office/powerpoint/2010/main" val="1549049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6F090-09A2-E266-46C2-EFCE8C9E4F19}"/>
              </a:ext>
            </a:extLst>
          </p:cNvPr>
          <p:cNvSpPr>
            <a:spLocks noGrp="1"/>
          </p:cNvSpPr>
          <p:nvPr>
            <p:ph type="title"/>
          </p:nvPr>
        </p:nvSpPr>
        <p:spPr>
          <a:xfrm>
            <a:off x="3502257" y="1347238"/>
            <a:ext cx="5187486" cy="1206500"/>
          </a:xfrm>
        </p:spPr>
        <p:txBody>
          <a:bodyPr>
            <a:normAutofit fontScale="90000"/>
          </a:bodyPr>
          <a:lstStyle/>
          <a:p>
            <a:pPr algn="ctr"/>
            <a:r>
              <a:rPr lang="en-GB" dirty="0"/>
              <a:t>Patrick’s Activity List </a:t>
            </a:r>
          </a:p>
        </p:txBody>
      </p:sp>
      <p:sp>
        <p:nvSpPr>
          <p:cNvPr id="6" name="Rectangle 3">
            <a:extLst>
              <a:ext uri="{FF2B5EF4-FFF2-40B4-BE49-F238E27FC236}">
                <a16:creationId xmlns:a16="http://schemas.microsoft.com/office/drawing/2014/main" id="{D3FC78B0-EEF8-50ED-29F7-32A9D5793245}"/>
              </a:ext>
            </a:extLst>
          </p:cNvPr>
          <p:cNvSpPr txBox="1">
            <a:spLocks noChangeArrowheads="1"/>
          </p:cNvSpPr>
          <p:nvPr/>
        </p:nvSpPr>
        <p:spPr bwMode="auto">
          <a:xfrm>
            <a:off x="2172876" y="3171790"/>
            <a:ext cx="2481701" cy="3286125"/>
          </a:xfrm>
          <a:prstGeom prst="rect">
            <a:avLst/>
          </a:prstGeom>
          <a:solidFill>
            <a:schemeClr val="accent2">
              <a:lumMod val="20000"/>
              <a:lumOff val="80000"/>
            </a:schemeClr>
          </a:solidFill>
          <a:ln>
            <a:noFill/>
          </a:ln>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lnSpc>
                <a:spcPct val="80000"/>
              </a:lnSpc>
              <a:spcBef>
                <a:spcPct val="20000"/>
              </a:spcBef>
              <a:spcAft>
                <a:spcPct val="0"/>
              </a:spcAft>
              <a:buFont typeface="Arial" pitchFamily="34" charset="0"/>
              <a:buNone/>
            </a:pPr>
            <a:r>
              <a:rPr lang="en-GB" altLang="en-US" sz="2400" dirty="0">
                <a:solidFill>
                  <a:schemeClr val="accent2">
                    <a:lumMod val="75000"/>
                  </a:schemeClr>
                </a:solidFill>
                <a:latin typeface="Calibri" pitchFamily="34" charset="0"/>
              </a:rPr>
              <a:t>Routine Activities</a:t>
            </a:r>
          </a:p>
          <a:p>
            <a:pPr fontAlgn="base">
              <a:lnSpc>
                <a:spcPct val="80000"/>
              </a:lnSpc>
              <a:spcBef>
                <a:spcPct val="20000"/>
              </a:spcBef>
              <a:spcAft>
                <a:spcPct val="0"/>
              </a:spcAft>
              <a:buFont typeface="Arial" pitchFamily="34" charset="0"/>
              <a:buNone/>
            </a:pPr>
            <a:endParaRPr lang="en-GB" altLang="en-US" b="0" dirty="0">
              <a:solidFill>
                <a:srgbClr val="000000"/>
              </a:solidFill>
              <a:latin typeface="Lucida Handwriting" pitchFamily="66" charset="0"/>
            </a:endParaRPr>
          </a:p>
          <a:p>
            <a:pPr fontAlgn="base">
              <a:lnSpc>
                <a:spcPct val="80000"/>
              </a:lnSpc>
              <a:spcBef>
                <a:spcPct val="20000"/>
              </a:spcBef>
              <a:spcAft>
                <a:spcPct val="0"/>
              </a:spcAft>
              <a:buFont typeface="Arial" pitchFamily="34" charset="0"/>
              <a:buNone/>
            </a:pPr>
            <a:r>
              <a:rPr lang="en-GB" altLang="en-US" sz="2000" b="0" dirty="0">
                <a:solidFill>
                  <a:srgbClr val="000000"/>
                </a:solidFill>
                <a:latin typeface="Bradley Hand ITC" panose="03070402050302030203" pitchFamily="66" charset="0"/>
              </a:rPr>
              <a:t>Get out of bed</a:t>
            </a:r>
          </a:p>
          <a:p>
            <a:pPr fontAlgn="base">
              <a:lnSpc>
                <a:spcPct val="80000"/>
              </a:lnSpc>
              <a:spcBef>
                <a:spcPct val="20000"/>
              </a:spcBef>
              <a:spcAft>
                <a:spcPct val="0"/>
              </a:spcAft>
              <a:buFont typeface="Arial" pitchFamily="34" charset="0"/>
              <a:buNone/>
            </a:pPr>
            <a:r>
              <a:rPr lang="en-GB" altLang="en-US" sz="2000" b="0" dirty="0">
                <a:solidFill>
                  <a:srgbClr val="000000"/>
                </a:solidFill>
                <a:latin typeface="Bradley Hand ITC" panose="03070402050302030203" pitchFamily="66" charset="0"/>
              </a:rPr>
              <a:t>Shave</a:t>
            </a:r>
          </a:p>
          <a:p>
            <a:pPr fontAlgn="base">
              <a:lnSpc>
                <a:spcPct val="80000"/>
              </a:lnSpc>
              <a:spcBef>
                <a:spcPct val="20000"/>
              </a:spcBef>
              <a:spcAft>
                <a:spcPct val="0"/>
              </a:spcAft>
              <a:buFont typeface="Arial" pitchFamily="34" charset="0"/>
              <a:buNone/>
            </a:pPr>
            <a:r>
              <a:rPr lang="en-GB" altLang="en-US" sz="2000" b="0" dirty="0">
                <a:solidFill>
                  <a:srgbClr val="000000"/>
                </a:solidFill>
                <a:latin typeface="Bradley Hand ITC" panose="03070402050302030203" pitchFamily="66" charset="0"/>
              </a:rPr>
              <a:t>Brush hair</a:t>
            </a:r>
          </a:p>
          <a:p>
            <a:pPr fontAlgn="base">
              <a:lnSpc>
                <a:spcPct val="80000"/>
              </a:lnSpc>
              <a:spcBef>
                <a:spcPct val="20000"/>
              </a:spcBef>
              <a:spcAft>
                <a:spcPct val="0"/>
              </a:spcAft>
              <a:buFont typeface="Arial" pitchFamily="34" charset="0"/>
              <a:buNone/>
            </a:pPr>
            <a:r>
              <a:rPr lang="en-GB" altLang="en-US" sz="2000" b="0" dirty="0">
                <a:solidFill>
                  <a:srgbClr val="000000"/>
                </a:solidFill>
                <a:latin typeface="Bradley Hand ITC" panose="03070402050302030203" pitchFamily="66" charset="0"/>
              </a:rPr>
              <a:t>Clean bathroom</a:t>
            </a:r>
          </a:p>
          <a:p>
            <a:pPr fontAlgn="base">
              <a:lnSpc>
                <a:spcPct val="80000"/>
              </a:lnSpc>
              <a:spcBef>
                <a:spcPct val="20000"/>
              </a:spcBef>
              <a:spcAft>
                <a:spcPct val="0"/>
              </a:spcAft>
              <a:buFont typeface="Arial" pitchFamily="34" charset="0"/>
              <a:buNone/>
            </a:pPr>
            <a:r>
              <a:rPr lang="en-GB" altLang="en-US" sz="2000" b="0" dirty="0">
                <a:solidFill>
                  <a:srgbClr val="000000"/>
                </a:solidFill>
                <a:latin typeface="Bradley Hand ITC" panose="03070402050302030203" pitchFamily="66" charset="0"/>
              </a:rPr>
              <a:t>Wash plates</a:t>
            </a:r>
          </a:p>
          <a:p>
            <a:pPr fontAlgn="base">
              <a:lnSpc>
                <a:spcPct val="80000"/>
              </a:lnSpc>
              <a:spcBef>
                <a:spcPct val="20000"/>
              </a:spcBef>
              <a:spcAft>
                <a:spcPct val="0"/>
              </a:spcAft>
              <a:buFont typeface="Arial" pitchFamily="34" charset="0"/>
              <a:buNone/>
            </a:pPr>
            <a:r>
              <a:rPr lang="en-GB" altLang="en-US" sz="2000" b="0" dirty="0">
                <a:solidFill>
                  <a:srgbClr val="000000"/>
                </a:solidFill>
                <a:latin typeface="Bradley Hand ITC" panose="03070402050302030203" pitchFamily="66" charset="0"/>
              </a:rPr>
              <a:t>Cooking a meal</a:t>
            </a:r>
          </a:p>
          <a:p>
            <a:pPr fontAlgn="base">
              <a:lnSpc>
                <a:spcPct val="80000"/>
              </a:lnSpc>
              <a:spcBef>
                <a:spcPct val="20000"/>
              </a:spcBef>
              <a:spcAft>
                <a:spcPct val="0"/>
              </a:spcAft>
              <a:buFont typeface="Arial" pitchFamily="34" charset="0"/>
              <a:buNone/>
            </a:pPr>
            <a:endParaRPr lang="en-GB" altLang="en-US" u="sng" dirty="0">
              <a:solidFill>
                <a:srgbClr val="000000"/>
              </a:solidFill>
              <a:latin typeface="+mn-lt"/>
            </a:endParaRPr>
          </a:p>
          <a:p>
            <a:pPr fontAlgn="base">
              <a:lnSpc>
                <a:spcPct val="80000"/>
              </a:lnSpc>
              <a:spcBef>
                <a:spcPct val="20000"/>
              </a:spcBef>
              <a:spcAft>
                <a:spcPct val="0"/>
              </a:spcAft>
            </a:pPr>
            <a:endParaRPr lang="en-GB" altLang="en-US" b="0" dirty="0">
              <a:solidFill>
                <a:srgbClr val="000000"/>
              </a:solidFill>
              <a:latin typeface="Lucida Handwriting" pitchFamily="66" charset="0"/>
            </a:endParaRPr>
          </a:p>
        </p:txBody>
      </p:sp>
      <p:sp>
        <p:nvSpPr>
          <p:cNvPr id="7" name="TextBox 6">
            <a:extLst>
              <a:ext uri="{FF2B5EF4-FFF2-40B4-BE49-F238E27FC236}">
                <a16:creationId xmlns:a16="http://schemas.microsoft.com/office/drawing/2014/main" id="{54D6556C-642E-853A-26ED-4866124E0498}"/>
              </a:ext>
            </a:extLst>
          </p:cNvPr>
          <p:cNvSpPr txBox="1"/>
          <p:nvPr/>
        </p:nvSpPr>
        <p:spPr>
          <a:xfrm>
            <a:off x="4850353" y="3171790"/>
            <a:ext cx="2941782" cy="3250121"/>
          </a:xfrm>
          <a:prstGeom prst="rect">
            <a:avLst/>
          </a:prstGeom>
          <a:solidFill>
            <a:schemeClr val="accent4">
              <a:lumMod val="20000"/>
              <a:lumOff val="80000"/>
            </a:schemeClr>
          </a:solidFill>
        </p:spPr>
        <p:txBody>
          <a:bodyPr wrap="square">
            <a:spAutoFit/>
          </a:bodyPr>
          <a:lstStyle/>
          <a:p>
            <a:pPr marL="342900" indent="-342900" eaLnBrk="0" fontAlgn="base" hangingPunct="0">
              <a:lnSpc>
                <a:spcPct val="80000"/>
              </a:lnSpc>
              <a:spcBef>
                <a:spcPct val="20000"/>
              </a:spcBef>
              <a:spcAft>
                <a:spcPct val="0"/>
              </a:spcAft>
              <a:buFont typeface="Arial" pitchFamily="34" charset="0"/>
              <a:buNone/>
              <a:defRPr/>
            </a:pPr>
            <a:r>
              <a:rPr lang="en-GB" sz="2400" b="1" dirty="0">
                <a:solidFill>
                  <a:schemeClr val="accent4">
                    <a:lumMod val="75000"/>
                  </a:schemeClr>
                </a:solidFill>
              </a:rPr>
              <a:t>Pleasurable Activities</a:t>
            </a:r>
          </a:p>
          <a:p>
            <a:pPr marL="342900" indent="-342900" eaLnBrk="0" fontAlgn="base" hangingPunct="0">
              <a:lnSpc>
                <a:spcPct val="80000"/>
              </a:lnSpc>
              <a:spcBef>
                <a:spcPct val="20000"/>
              </a:spcBef>
              <a:spcAft>
                <a:spcPct val="0"/>
              </a:spcAft>
              <a:buFont typeface="Arial" pitchFamily="34" charset="0"/>
              <a:buNone/>
              <a:defRPr/>
            </a:pPr>
            <a:endParaRPr lang="en-GB" sz="1600" dirty="0">
              <a:solidFill>
                <a:prstClr val="black"/>
              </a:solidFill>
              <a:latin typeface="Lucida Handwriting" pitchFamily="66" charset="0"/>
            </a:endParaRPr>
          </a:p>
          <a:p>
            <a:pPr marL="342900" indent="-342900" eaLnBrk="0" fontAlgn="base" hangingPunct="0">
              <a:lnSpc>
                <a:spcPct val="80000"/>
              </a:lnSpc>
              <a:spcBef>
                <a:spcPct val="20000"/>
              </a:spcBef>
              <a:spcAft>
                <a:spcPct val="0"/>
              </a:spcAft>
              <a:buFont typeface="Arial" pitchFamily="34" charset="0"/>
              <a:buNone/>
              <a:defRPr/>
            </a:pPr>
            <a:r>
              <a:rPr lang="en-GB" sz="2000" dirty="0">
                <a:solidFill>
                  <a:prstClr val="black"/>
                </a:solidFill>
                <a:latin typeface="Bradley Hand ITC" panose="03070402050302030203" pitchFamily="66" charset="0"/>
              </a:rPr>
              <a:t>Exercising – walking  running </a:t>
            </a:r>
          </a:p>
          <a:p>
            <a:pPr marL="342900" indent="-342900" eaLnBrk="0" fontAlgn="base" hangingPunct="0">
              <a:lnSpc>
                <a:spcPct val="80000"/>
              </a:lnSpc>
              <a:spcBef>
                <a:spcPct val="20000"/>
              </a:spcBef>
              <a:spcAft>
                <a:spcPct val="0"/>
              </a:spcAft>
              <a:buFont typeface="Arial" pitchFamily="34" charset="0"/>
              <a:buNone/>
              <a:defRPr/>
            </a:pPr>
            <a:r>
              <a:rPr lang="en-GB" sz="2000" dirty="0">
                <a:solidFill>
                  <a:prstClr val="black"/>
                </a:solidFill>
                <a:latin typeface="Bradley Hand ITC" panose="03070402050302030203" pitchFamily="66" charset="0"/>
              </a:rPr>
              <a:t>	going to the gym</a:t>
            </a:r>
          </a:p>
          <a:p>
            <a:pPr marL="342900" indent="-342900" eaLnBrk="0" fontAlgn="base" hangingPunct="0">
              <a:lnSpc>
                <a:spcPct val="80000"/>
              </a:lnSpc>
              <a:spcBef>
                <a:spcPct val="20000"/>
              </a:spcBef>
              <a:spcAft>
                <a:spcPct val="0"/>
              </a:spcAft>
              <a:buFont typeface="Arial" pitchFamily="34" charset="0"/>
              <a:buNone/>
              <a:defRPr/>
            </a:pPr>
            <a:r>
              <a:rPr lang="en-GB" sz="2000" dirty="0">
                <a:solidFill>
                  <a:prstClr val="black"/>
                </a:solidFill>
                <a:latin typeface="Bradley Hand ITC" panose="03070402050302030203" pitchFamily="66" charset="0"/>
              </a:rPr>
              <a:t>Going to the pub with Darren</a:t>
            </a:r>
          </a:p>
          <a:p>
            <a:pPr marL="342900" indent="-342900" eaLnBrk="0" fontAlgn="base" hangingPunct="0">
              <a:lnSpc>
                <a:spcPct val="80000"/>
              </a:lnSpc>
              <a:spcBef>
                <a:spcPct val="20000"/>
              </a:spcBef>
              <a:spcAft>
                <a:spcPct val="0"/>
              </a:spcAft>
              <a:buFont typeface="Arial" pitchFamily="34" charset="0"/>
              <a:buNone/>
              <a:defRPr/>
            </a:pPr>
            <a:r>
              <a:rPr lang="en-GB" sz="2000" dirty="0">
                <a:solidFill>
                  <a:prstClr val="black"/>
                </a:solidFill>
                <a:latin typeface="Bradley Hand ITC" panose="03070402050302030203" pitchFamily="66" charset="0"/>
              </a:rPr>
              <a:t>Reading a newspaper</a:t>
            </a:r>
          </a:p>
          <a:p>
            <a:pPr marL="342900" indent="-342900" eaLnBrk="0" fontAlgn="base" hangingPunct="0">
              <a:lnSpc>
                <a:spcPct val="80000"/>
              </a:lnSpc>
              <a:spcBef>
                <a:spcPct val="20000"/>
              </a:spcBef>
              <a:spcAft>
                <a:spcPct val="0"/>
              </a:spcAft>
              <a:buFont typeface="Arial" pitchFamily="34" charset="0"/>
              <a:buNone/>
              <a:defRPr/>
            </a:pPr>
            <a:r>
              <a:rPr lang="en-GB" sz="2000" dirty="0">
                <a:solidFill>
                  <a:prstClr val="black"/>
                </a:solidFill>
                <a:latin typeface="Bradley Hand ITC" panose="03070402050302030203" pitchFamily="66" charset="0"/>
              </a:rPr>
              <a:t>Watch a film</a:t>
            </a:r>
          </a:p>
          <a:p>
            <a:pPr marL="342900" indent="-342900" eaLnBrk="0" fontAlgn="base" hangingPunct="0">
              <a:lnSpc>
                <a:spcPct val="80000"/>
              </a:lnSpc>
              <a:spcBef>
                <a:spcPct val="20000"/>
              </a:spcBef>
              <a:spcAft>
                <a:spcPct val="0"/>
              </a:spcAft>
              <a:buFont typeface="Arial" pitchFamily="34" charset="0"/>
              <a:buNone/>
              <a:defRPr/>
            </a:pPr>
            <a:r>
              <a:rPr lang="en-GB" sz="2000" dirty="0">
                <a:solidFill>
                  <a:prstClr val="black"/>
                </a:solidFill>
                <a:latin typeface="Bradley Hand ITC" panose="03070402050302030203" pitchFamily="66" charset="0"/>
              </a:rPr>
              <a:t>Talking to my wife</a:t>
            </a:r>
          </a:p>
          <a:p>
            <a:pPr fontAlgn="base">
              <a:spcBef>
                <a:spcPct val="0"/>
              </a:spcBef>
              <a:spcAft>
                <a:spcPct val="0"/>
              </a:spcAft>
              <a:defRPr/>
            </a:pPr>
            <a:endParaRPr lang="en-GB" dirty="0">
              <a:solidFill>
                <a:prstClr val="black"/>
              </a:solidFill>
              <a:latin typeface="Arial" pitchFamily="34" charset="0"/>
            </a:endParaRPr>
          </a:p>
        </p:txBody>
      </p:sp>
      <p:sp>
        <p:nvSpPr>
          <p:cNvPr id="8" name="TextBox 7">
            <a:extLst>
              <a:ext uri="{FF2B5EF4-FFF2-40B4-BE49-F238E27FC236}">
                <a16:creationId xmlns:a16="http://schemas.microsoft.com/office/drawing/2014/main" id="{35F059A2-C859-18DA-8C53-D3403D2F3330}"/>
              </a:ext>
            </a:extLst>
          </p:cNvPr>
          <p:cNvSpPr txBox="1"/>
          <p:nvPr/>
        </p:nvSpPr>
        <p:spPr>
          <a:xfrm>
            <a:off x="8021222" y="3164629"/>
            <a:ext cx="2714625" cy="3250121"/>
          </a:xfrm>
          <a:prstGeom prst="rect">
            <a:avLst/>
          </a:prstGeom>
          <a:solidFill>
            <a:schemeClr val="accent3">
              <a:lumMod val="20000"/>
              <a:lumOff val="80000"/>
            </a:schemeClr>
          </a:solidFill>
        </p:spPr>
        <p:txBody>
          <a:bodyPr>
            <a:spAutoFit/>
          </a:bodyPr>
          <a:lstStyle/>
          <a:p>
            <a:pPr marL="342900" indent="-342900" eaLnBrk="0" fontAlgn="base" hangingPunct="0">
              <a:lnSpc>
                <a:spcPct val="80000"/>
              </a:lnSpc>
              <a:spcBef>
                <a:spcPct val="20000"/>
              </a:spcBef>
              <a:spcAft>
                <a:spcPct val="0"/>
              </a:spcAft>
              <a:buFont typeface="Arial" pitchFamily="34" charset="0"/>
              <a:buNone/>
              <a:defRPr/>
            </a:pPr>
            <a:r>
              <a:rPr lang="en-GB" sz="2400" b="1" dirty="0">
                <a:solidFill>
                  <a:schemeClr val="accent3">
                    <a:lumMod val="50000"/>
                  </a:schemeClr>
                </a:solidFill>
              </a:rPr>
              <a:t>Necessary Activities</a:t>
            </a:r>
          </a:p>
          <a:p>
            <a:pPr marL="342900" indent="-342900" eaLnBrk="0" fontAlgn="base" hangingPunct="0">
              <a:lnSpc>
                <a:spcPct val="80000"/>
              </a:lnSpc>
              <a:spcBef>
                <a:spcPct val="20000"/>
              </a:spcBef>
              <a:spcAft>
                <a:spcPct val="0"/>
              </a:spcAft>
              <a:buFont typeface="Arial" pitchFamily="34" charset="0"/>
              <a:buChar char="•"/>
              <a:defRPr/>
            </a:pPr>
            <a:endParaRPr lang="en-GB" sz="1600" b="1" u="sng" dirty="0">
              <a:solidFill>
                <a:prstClr val="black"/>
              </a:solidFill>
              <a:latin typeface="Arial" pitchFamily="34" charset="0"/>
            </a:endParaRPr>
          </a:p>
          <a:p>
            <a:pPr marL="342900" indent="-342900" eaLnBrk="0" fontAlgn="base" hangingPunct="0">
              <a:lnSpc>
                <a:spcPct val="80000"/>
              </a:lnSpc>
              <a:spcBef>
                <a:spcPct val="20000"/>
              </a:spcBef>
              <a:spcAft>
                <a:spcPct val="0"/>
              </a:spcAft>
              <a:buFont typeface="Arial" pitchFamily="34" charset="0"/>
              <a:buNone/>
              <a:defRPr/>
            </a:pPr>
            <a:r>
              <a:rPr lang="en-GB" sz="2000" dirty="0">
                <a:solidFill>
                  <a:prstClr val="black"/>
                </a:solidFill>
                <a:latin typeface="Bradley Hand ITC" panose="03070402050302030203" pitchFamily="66" charset="0"/>
              </a:rPr>
              <a:t>Check e-mails/ answer e-mails</a:t>
            </a:r>
          </a:p>
          <a:p>
            <a:pPr marL="342900" indent="-342900" eaLnBrk="0" fontAlgn="base" hangingPunct="0">
              <a:lnSpc>
                <a:spcPct val="80000"/>
              </a:lnSpc>
              <a:spcBef>
                <a:spcPct val="20000"/>
              </a:spcBef>
              <a:spcAft>
                <a:spcPct val="0"/>
              </a:spcAft>
              <a:buFont typeface="Arial" pitchFamily="34" charset="0"/>
              <a:buNone/>
              <a:defRPr/>
            </a:pPr>
            <a:r>
              <a:rPr lang="en-GB" sz="2000" dirty="0">
                <a:solidFill>
                  <a:prstClr val="black"/>
                </a:solidFill>
                <a:latin typeface="Bradley Hand ITC" panose="03070402050302030203" pitchFamily="66" charset="0"/>
              </a:rPr>
              <a:t>Open post</a:t>
            </a:r>
          </a:p>
          <a:p>
            <a:pPr marL="342900" indent="-342900" eaLnBrk="0" fontAlgn="base" hangingPunct="0">
              <a:lnSpc>
                <a:spcPct val="80000"/>
              </a:lnSpc>
              <a:spcBef>
                <a:spcPct val="20000"/>
              </a:spcBef>
              <a:spcAft>
                <a:spcPct val="0"/>
              </a:spcAft>
              <a:buFont typeface="Arial" pitchFamily="34" charset="0"/>
              <a:buNone/>
              <a:defRPr/>
            </a:pPr>
            <a:r>
              <a:rPr lang="en-GB" sz="2000" dirty="0">
                <a:solidFill>
                  <a:prstClr val="black"/>
                </a:solidFill>
                <a:latin typeface="Bradley Hand ITC" panose="03070402050302030203" pitchFamily="66" charset="0"/>
              </a:rPr>
              <a:t>Respond to post</a:t>
            </a:r>
          </a:p>
          <a:p>
            <a:pPr marL="342900" indent="-342900" eaLnBrk="0" fontAlgn="base" hangingPunct="0">
              <a:lnSpc>
                <a:spcPct val="80000"/>
              </a:lnSpc>
              <a:spcBef>
                <a:spcPct val="20000"/>
              </a:spcBef>
              <a:spcAft>
                <a:spcPct val="0"/>
              </a:spcAft>
              <a:buFont typeface="Arial" pitchFamily="34" charset="0"/>
              <a:buNone/>
              <a:defRPr/>
            </a:pPr>
            <a:r>
              <a:rPr lang="en-GB" sz="2000" dirty="0">
                <a:solidFill>
                  <a:prstClr val="black"/>
                </a:solidFill>
                <a:latin typeface="Bradley Hand ITC" panose="03070402050302030203" pitchFamily="66" charset="0"/>
              </a:rPr>
              <a:t>Apply for work</a:t>
            </a:r>
          </a:p>
          <a:p>
            <a:pPr marL="342900" indent="-342900" eaLnBrk="0" fontAlgn="base" hangingPunct="0">
              <a:lnSpc>
                <a:spcPct val="80000"/>
              </a:lnSpc>
              <a:spcBef>
                <a:spcPct val="20000"/>
              </a:spcBef>
              <a:spcAft>
                <a:spcPct val="0"/>
              </a:spcAft>
              <a:buFont typeface="Arial" pitchFamily="34" charset="0"/>
              <a:buNone/>
              <a:defRPr/>
            </a:pPr>
            <a:r>
              <a:rPr lang="en-GB" sz="2000" dirty="0">
                <a:solidFill>
                  <a:prstClr val="black"/>
                </a:solidFill>
                <a:latin typeface="Bradley Hand ITC" panose="03070402050302030203" pitchFamily="66" charset="0"/>
              </a:rPr>
              <a:t>Going shopping</a:t>
            </a:r>
          </a:p>
          <a:p>
            <a:pPr fontAlgn="base">
              <a:spcBef>
                <a:spcPct val="0"/>
              </a:spcBef>
              <a:spcAft>
                <a:spcPct val="0"/>
              </a:spcAft>
              <a:defRPr/>
            </a:pPr>
            <a:endParaRPr lang="en-GB" dirty="0">
              <a:solidFill>
                <a:prstClr val="black"/>
              </a:solidFill>
              <a:latin typeface="Arial" pitchFamily="34" charset="0"/>
            </a:endParaRPr>
          </a:p>
          <a:p>
            <a:pPr fontAlgn="base">
              <a:spcBef>
                <a:spcPct val="0"/>
              </a:spcBef>
              <a:spcAft>
                <a:spcPct val="0"/>
              </a:spcAft>
              <a:defRPr/>
            </a:pPr>
            <a:endParaRPr lang="en-GB" dirty="0">
              <a:solidFill>
                <a:prstClr val="black"/>
              </a:solidFill>
              <a:latin typeface="Arial" pitchFamily="34" charset="0"/>
            </a:endParaRPr>
          </a:p>
          <a:p>
            <a:pPr fontAlgn="base">
              <a:spcBef>
                <a:spcPct val="0"/>
              </a:spcBef>
              <a:spcAft>
                <a:spcPct val="0"/>
              </a:spcAft>
              <a:defRPr/>
            </a:pPr>
            <a:endParaRPr lang="en-GB" dirty="0">
              <a:solidFill>
                <a:prstClr val="black"/>
              </a:solidFill>
              <a:latin typeface="Arial" pitchFamily="34" charset="0"/>
            </a:endParaRPr>
          </a:p>
        </p:txBody>
      </p:sp>
      <p:pic>
        <p:nvPicPr>
          <p:cNvPr id="3" name="Picture 2">
            <a:extLst>
              <a:ext uri="{FF2B5EF4-FFF2-40B4-BE49-F238E27FC236}">
                <a16:creationId xmlns:a16="http://schemas.microsoft.com/office/drawing/2014/main" id="{EFD37923-E73E-F62D-E004-D4AFCDB1BA1B}"/>
              </a:ext>
            </a:extLst>
          </p:cNvPr>
          <p:cNvPicPr>
            <a:picLocks noChangeAspect="1"/>
          </p:cNvPicPr>
          <p:nvPr/>
        </p:nvPicPr>
        <p:blipFill>
          <a:blip r:embed="rId2"/>
          <a:stretch>
            <a:fillRect/>
          </a:stretch>
        </p:blipFill>
        <p:spPr>
          <a:xfrm>
            <a:off x="328699" y="375361"/>
            <a:ext cx="1729633" cy="2934999"/>
          </a:xfrm>
          <a:prstGeom prst="rect">
            <a:avLst/>
          </a:prstGeom>
        </p:spPr>
      </p:pic>
    </p:spTree>
    <p:extLst>
      <p:ext uri="{BB962C8B-B14F-4D97-AF65-F5344CB8AC3E}">
        <p14:creationId xmlns:p14="http://schemas.microsoft.com/office/powerpoint/2010/main" val="3534562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39D2E-ADFF-8C2A-885F-35E08B9FD852}"/>
              </a:ext>
            </a:extLst>
          </p:cNvPr>
          <p:cNvSpPr>
            <a:spLocks noGrp="1"/>
          </p:cNvSpPr>
          <p:nvPr>
            <p:ph type="title"/>
          </p:nvPr>
        </p:nvSpPr>
        <p:spPr>
          <a:xfrm>
            <a:off x="163772" y="937445"/>
            <a:ext cx="6499323" cy="1206500"/>
          </a:xfrm>
        </p:spPr>
        <p:txBody>
          <a:bodyPr>
            <a:normAutofit fontScale="90000"/>
          </a:bodyPr>
          <a:lstStyle/>
          <a:p>
            <a:pPr algn="ctr"/>
            <a:r>
              <a:rPr lang="en-GB" dirty="0"/>
              <a:t>Step 3: Create a Hierarchy </a:t>
            </a:r>
          </a:p>
        </p:txBody>
      </p:sp>
      <p:sp>
        <p:nvSpPr>
          <p:cNvPr id="3" name="Content Placeholder 2">
            <a:extLst>
              <a:ext uri="{FF2B5EF4-FFF2-40B4-BE49-F238E27FC236}">
                <a16:creationId xmlns:a16="http://schemas.microsoft.com/office/drawing/2014/main" id="{80D5A522-D4CE-2299-784E-8554BA82FD23}"/>
              </a:ext>
            </a:extLst>
          </p:cNvPr>
          <p:cNvSpPr>
            <a:spLocks noGrp="1"/>
          </p:cNvSpPr>
          <p:nvPr>
            <p:ph idx="1"/>
          </p:nvPr>
        </p:nvSpPr>
        <p:spPr>
          <a:xfrm>
            <a:off x="1932063" y="2545967"/>
            <a:ext cx="5072227" cy="3878318"/>
          </a:xfrm>
        </p:spPr>
        <p:txBody>
          <a:bodyPr>
            <a:normAutofit lnSpcReduction="10000"/>
          </a:bodyPr>
          <a:lstStyle/>
          <a:p>
            <a:pPr marL="0" indent="0">
              <a:buNone/>
            </a:pPr>
            <a:r>
              <a:rPr lang="en-GB" sz="3200" dirty="0"/>
              <a:t>Most Difficult</a:t>
            </a:r>
          </a:p>
          <a:p>
            <a:endParaRPr lang="en-GB" sz="3200" dirty="0"/>
          </a:p>
          <a:p>
            <a:endParaRPr lang="en-GB" sz="3200" dirty="0"/>
          </a:p>
          <a:p>
            <a:pPr marL="0" indent="0">
              <a:buNone/>
            </a:pPr>
            <a:r>
              <a:rPr lang="en-GB" sz="3200" dirty="0"/>
              <a:t>Medium Difficulty</a:t>
            </a:r>
          </a:p>
          <a:p>
            <a:endParaRPr lang="en-GB" sz="3200" dirty="0"/>
          </a:p>
          <a:p>
            <a:endParaRPr lang="en-GB" sz="3200" dirty="0"/>
          </a:p>
          <a:p>
            <a:pPr marL="0" indent="0">
              <a:buNone/>
            </a:pPr>
            <a:r>
              <a:rPr lang="en-GB" sz="3200" dirty="0"/>
              <a:t>Least Difficult </a:t>
            </a:r>
          </a:p>
          <a:p>
            <a:endParaRPr lang="en-GB" dirty="0"/>
          </a:p>
        </p:txBody>
      </p:sp>
      <p:pic>
        <p:nvPicPr>
          <p:cNvPr id="5" name="Picture 4">
            <a:extLst>
              <a:ext uri="{FF2B5EF4-FFF2-40B4-BE49-F238E27FC236}">
                <a16:creationId xmlns:a16="http://schemas.microsoft.com/office/drawing/2014/main" id="{29340A37-A643-B46B-14A4-2D54C47F0233}"/>
              </a:ext>
            </a:extLst>
          </p:cNvPr>
          <p:cNvPicPr>
            <a:picLocks noChangeAspect="1"/>
          </p:cNvPicPr>
          <p:nvPr/>
        </p:nvPicPr>
        <p:blipFill>
          <a:blip r:embed="rId3"/>
          <a:stretch>
            <a:fillRect/>
          </a:stretch>
        </p:blipFill>
        <p:spPr>
          <a:xfrm>
            <a:off x="6854536" y="594264"/>
            <a:ext cx="2368171" cy="6072667"/>
          </a:xfrm>
          <a:prstGeom prst="rect">
            <a:avLst/>
          </a:prstGeom>
        </p:spPr>
      </p:pic>
    </p:spTree>
    <p:extLst>
      <p:ext uri="{BB962C8B-B14F-4D97-AF65-F5344CB8AC3E}">
        <p14:creationId xmlns:p14="http://schemas.microsoft.com/office/powerpoint/2010/main" val="1072816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B1F06-DD3B-A6B9-987C-97BEB7CC8B2D}"/>
              </a:ext>
            </a:extLst>
          </p:cNvPr>
          <p:cNvSpPr>
            <a:spLocks noGrp="1"/>
          </p:cNvSpPr>
          <p:nvPr>
            <p:ph type="title"/>
          </p:nvPr>
        </p:nvSpPr>
        <p:spPr>
          <a:xfrm>
            <a:off x="3249331" y="1470455"/>
            <a:ext cx="6044794" cy="1206500"/>
          </a:xfrm>
        </p:spPr>
        <p:txBody>
          <a:bodyPr>
            <a:normAutofit/>
          </a:bodyPr>
          <a:lstStyle/>
          <a:p>
            <a:pPr algn="ctr"/>
            <a:r>
              <a:rPr lang="en-GB" dirty="0"/>
              <a:t>Review of Last Week…</a:t>
            </a:r>
          </a:p>
        </p:txBody>
      </p:sp>
      <p:sp>
        <p:nvSpPr>
          <p:cNvPr id="3" name="Content Placeholder 2">
            <a:extLst>
              <a:ext uri="{FF2B5EF4-FFF2-40B4-BE49-F238E27FC236}">
                <a16:creationId xmlns:a16="http://schemas.microsoft.com/office/drawing/2014/main" id="{42825476-DBBB-5CC9-56A7-280111E9740C}"/>
              </a:ext>
            </a:extLst>
          </p:cNvPr>
          <p:cNvSpPr>
            <a:spLocks noGrp="1"/>
          </p:cNvSpPr>
          <p:nvPr>
            <p:ph idx="1"/>
          </p:nvPr>
        </p:nvSpPr>
        <p:spPr>
          <a:xfrm>
            <a:off x="771526" y="3113087"/>
            <a:ext cx="5201520" cy="2754313"/>
          </a:xfrm>
        </p:spPr>
        <p:txBody>
          <a:bodyPr>
            <a:normAutofit lnSpcReduction="10000"/>
          </a:bodyPr>
          <a:lstStyle/>
          <a:p>
            <a:pPr marL="0" indent="0">
              <a:buNone/>
            </a:pPr>
            <a:r>
              <a:rPr lang="en-GB" dirty="0"/>
              <a:t>CBT and the 5 areas model </a:t>
            </a:r>
          </a:p>
          <a:p>
            <a:pPr marL="0" indent="0">
              <a:buNone/>
            </a:pPr>
            <a:endParaRPr lang="en-GB" dirty="0"/>
          </a:p>
          <a:p>
            <a:pPr marL="0" indent="0">
              <a:buNone/>
            </a:pPr>
            <a:r>
              <a:rPr lang="en-GB" dirty="0"/>
              <a:t>Problem statement and goal setting </a:t>
            </a:r>
          </a:p>
          <a:p>
            <a:pPr marL="0" indent="0">
              <a:buNone/>
            </a:pPr>
            <a:endParaRPr lang="en-GB" dirty="0"/>
          </a:p>
          <a:p>
            <a:pPr marL="0" indent="0">
              <a:buNone/>
            </a:pPr>
            <a:r>
              <a:rPr lang="en-GB" dirty="0"/>
              <a:t>Introduction to Depression</a:t>
            </a:r>
          </a:p>
        </p:txBody>
      </p:sp>
      <p:pic>
        <p:nvPicPr>
          <p:cNvPr id="4" name="Picture 3">
            <a:extLst>
              <a:ext uri="{FF2B5EF4-FFF2-40B4-BE49-F238E27FC236}">
                <a16:creationId xmlns:a16="http://schemas.microsoft.com/office/drawing/2014/main" id="{474E448D-F8D9-C3B1-CEBF-65696F895E95}"/>
              </a:ext>
            </a:extLst>
          </p:cNvPr>
          <p:cNvPicPr>
            <a:picLocks noChangeAspect="1"/>
          </p:cNvPicPr>
          <p:nvPr/>
        </p:nvPicPr>
        <p:blipFill>
          <a:blip r:embed="rId2"/>
          <a:stretch>
            <a:fillRect/>
          </a:stretch>
        </p:blipFill>
        <p:spPr>
          <a:xfrm>
            <a:off x="5939382" y="2857500"/>
            <a:ext cx="5900796" cy="3190445"/>
          </a:xfrm>
          <a:prstGeom prst="rect">
            <a:avLst/>
          </a:prstGeom>
        </p:spPr>
      </p:pic>
    </p:spTree>
    <p:extLst>
      <p:ext uri="{BB962C8B-B14F-4D97-AF65-F5344CB8AC3E}">
        <p14:creationId xmlns:p14="http://schemas.microsoft.com/office/powerpoint/2010/main" val="1623314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FBEA0-AB8A-DEE7-5047-74B84A3D3F14}"/>
              </a:ext>
            </a:extLst>
          </p:cNvPr>
          <p:cNvSpPr>
            <a:spLocks noGrp="1"/>
          </p:cNvSpPr>
          <p:nvPr>
            <p:ph type="title"/>
          </p:nvPr>
        </p:nvSpPr>
        <p:spPr>
          <a:xfrm>
            <a:off x="561961" y="1719618"/>
            <a:ext cx="6698648" cy="3289110"/>
          </a:xfrm>
        </p:spPr>
        <p:txBody>
          <a:bodyPr>
            <a:noAutofit/>
          </a:bodyPr>
          <a:lstStyle/>
          <a:p>
            <a:pPr algn="ctr"/>
            <a:r>
              <a:rPr lang="en-GB" dirty="0"/>
              <a:t>Why might we rate activities </a:t>
            </a:r>
            <a:br>
              <a:rPr lang="en-GB" dirty="0"/>
            </a:br>
            <a:r>
              <a:rPr lang="en-GB" dirty="0"/>
              <a:t>from least to most </a:t>
            </a:r>
            <a:br>
              <a:rPr lang="en-GB" dirty="0"/>
            </a:br>
            <a:r>
              <a:rPr lang="en-GB" dirty="0"/>
              <a:t>difficult? </a:t>
            </a:r>
          </a:p>
        </p:txBody>
      </p:sp>
      <p:pic>
        <p:nvPicPr>
          <p:cNvPr id="3" name="Picture 2">
            <a:extLst>
              <a:ext uri="{FF2B5EF4-FFF2-40B4-BE49-F238E27FC236}">
                <a16:creationId xmlns:a16="http://schemas.microsoft.com/office/drawing/2014/main" id="{B542E652-9A73-6277-44BB-0E19151D5580}"/>
              </a:ext>
            </a:extLst>
          </p:cNvPr>
          <p:cNvPicPr>
            <a:picLocks noChangeAspect="1"/>
          </p:cNvPicPr>
          <p:nvPr/>
        </p:nvPicPr>
        <p:blipFill>
          <a:blip r:embed="rId3"/>
          <a:stretch>
            <a:fillRect/>
          </a:stretch>
        </p:blipFill>
        <p:spPr>
          <a:xfrm>
            <a:off x="7397087" y="1986388"/>
            <a:ext cx="3561996" cy="3963348"/>
          </a:xfrm>
          <a:prstGeom prst="rect">
            <a:avLst/>
          </a:prstGeom>
        </p:spPr>
      </p:pic>
    </p:spTree>
    <p:extLst>
      <p:ext uri="{BB962C8B-B14F-4D97-AF65-F5344CB8AC3E}">
        <p14:creationId xmlns:p14="http://schemas.microsoft.com/office/powerpoint/2010/main" val="2382680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CEBA-C25E-9E13-81F3-6F61BDFC3F08}"/>
              </a:ext>
            </a:extLst>
          </p:cNvPr>
          <p:cNvSpPr>
            <a:spLocks noGrp="1"/>
          </p:cNvSpPr>
          <p:nvPr>
            <p:ph type="title"/>
          </p:nvPr>
        </p:nvSpPr>
        <p:spPr/>
        <p:txBody>
          <a:bodyPr/>
          <a:lstStyle/>
          <a:p>
            <a:pPr algn="ctr"/>
            <a:r>
              <a:rPr lang="en-GB" dirty="0"/>
              <a:t>Relaxation</a:t>
            </a:r>
          </a:p>
        </p:txBody>
      </p:sp>
      <p:sp>
        <p:nvSpPr>
          <p:cNvPr id="3" name="Content Placeholder 2">
            <a:extLst>
              <a:ext uri="{FF2B5EF4-FFF2-40B4-BE49-F238E27FC236}">
                <a16:creationId xmlns:a16="http://schemas.microsoft.com/office/drawing/2014/main" id="{1F6BDC5C-5D66-1DFA-8248-ACFA9F3C74C3}"/>
              </a:ext>
            </a:extLst>
          </p:cNvPr>
          <p:cNvSpPr>
            <a:spLocks noGrp="1"/>
          </p:cNvSpPr>
          <p:nvPr>
            <p:ph idx="1"/>
          </p:nvPr>
        </p:nvSpPr>
        <p:spPr>
          <a:xfrm>
            <a:off x="771526" y="3113087"/>
            <a:ext cx="6833042" cy="2754313"/>
          </a:xfrm>
        </p:spPr>
        <p:txBody>
          <a:bodyPr/>
          <a:lstStyle/>
          <a:p>
            <a:pPr marL="0" indent="0">
              <a:buNone/>
            </a:pPr>
            <a:r>
              <a:rPr lang="en-GB" dirty="0"/>
              <a:t>Guided Imagery </a:t>
            </a:r>
          </a:p>
          <a:p>
            <a:pPr marL="0" indent="0">
              <a:buNone/>
            </a:pPr>
            <a:endParaRPr lang="en-GB" dirty="0"/>
          </a:p>
          <a:p>
            <a:pPr marL="0" indent="0" algn="ctr">
              <a:buNone/>
            </a:pPr>
            <a:r>
              <a:rPr lang="en-GB" dirty="0"/>
              <a:t>https://www.youtube.com/watch?v=EAmkN-hL_dM  </a:t>
            </a:r>
          </a:p>
        </p:txBody>
      </p:sp>
      <p:pic>
        <p:nvPicPr>
          <p:cNvPr id="4" name="Picture 3">
            <a:extLst>
              <a:ext uri="{FF2B5EF4-FFF2-40B4-BE49-F238E27FC236}">
                <a16:creationId xmlns:a16="http://schemas.microsoft.com/office/drawing/2014/main" id="{319D24F7-F571-8BD1-EC15-9430314C5651}"/>
              </a:ext>
            </a:extLst>
          </p:cNvPr>
          <p:cNvPicPr>
            <a:picLocks noChangeAspect="1"/>
          </p:cNvPicPr>
          <p:nvPr/>
        </p:nvPicPr>
        <p:blipFill>
          <a:blip r:embed="rId2"/>
          <a:stretch>
            <a:fillRect/>
          </a:stretch>
        </p:blipFill>
        <p:spPr>
          <a:xfrm>
            <a:off x="8002627" y="2524836"/>
            <a:ext cx="3417847" cy="3342564"/>
          </a:xfrm>
          <a:prstGeom prst="rect">
            <a:avLst/>
          </a:prstGeom>
        </p:spPr>
      </p:pic>
    </p:spTree>
    <p:extLst>
      <p:ext uri="{BB962C8B-B14F-4D97-AF65-F5344CB8AC3E}">
        <p14:creationId xmlns:p14="http://schemas.microsoft.com/office/powerpoint/2010/main" val="1036346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D4604-D459-6D41-71F3-2A59AA8537A3}"/>
              </a:ext>
            </a:extLst>
          </p:cNvPr>
          <p:cNvSpPr>
            <a:spLocks noGrp="1"/>
          </p:cNvSpPr>
          <p:nvPr>
            <p:ph type="title"/>
          </p:nvPr>
        </p:nvSpPr>
        <p:spPr>
          <a:xfrm>
            <a:off x="4356102" y="1219572"/>
            <a:ext cx="3905578" cy="1206500"/>
          </a:xfrm>
        </p:spPr>
        <p:txBody>
          <a:bodyPr/>
          <a:lstStyle/>
          <a:p>
            <a:r>
              <a:rPr lang="en-GB" dirty="0"/>
              <a:t>Home Practice</a:t>
            </a:r>
          </a:p>
        </p:txBody>
      </p:sp>
      <p:graphicFrame>
        <p:nvGraphicFramePr>
          <p:cNvPr id="5" name="Content Placeholder 2">
            <a:extLst>
              <a:ext uri="{FF2B5EF4-FFF2-40B4-BE49-F238E27FC236}">
                <a16:creationId xmlns:a16="http://schemas.microsoft.com/office/drawing/2014/main" id="{8732B86E-855C-69F4-C693-66CAEF26E9D5}"/>
              </a:ext>
            </a:extLst>
          </p:cNvPr>
          <p:cNvGraphicFramePr>
            <a:graphicFrameLocks noGrp="1"/>
          </p:cNvGraphicFramePr>
          <p:nvPr>
            <p:ph idx="1"/>
            <p:extLst>
              <p:ext uri="{D42A27DB-BD31-4B8C-83A1-F6EECF244321}">
                <p14:modId xmlns:p14="http://schemas.microsoft.com/office/powerpoint/2010/main" val="1248339749"/>
              </p:ext>
            </p:extLst>
          </p:nvPr>
        </p:nvGraphicFramePr>
        <p:xfrm>
          <a:off x="777921" y="2426073"/>
          <a:ext cx="11068335" cy="4302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521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B86CA-A62C-ED7C-5EEB-9CDD4BF16B23}"/>
              </a:ext>
            </a:extLst>
          </p:cNvPr>
          <p:cNvSpPr>
            <a:spLocks noGrp="1"/>
          </p:cNvSpPr>
          <p:nvPr>
            <p:ph type="title"/>
          </p:nvPr>
        </p:nvSpPr>
        <p:spPr/>
        <p:txBody>
          <a:bodyPr/>
          <a:lstStyle/>
          <a:p>
            <a:pPr algn="ctr"/>
            <a:r>
              <a:rPr lang="en-GB" dirty="0"/>
              <a:t>Home Practice Link </a:t>
            </a:r>
          </a:p>
        </p:txBody>
      </p:sp>
      <p:sp>
        <p:nvSpPr>
          <p:cNvPr id="3" name="Content Placeholder 2">
            <a:extLst>
              <a:ext uri="{FF2B5EF4-FFF2-40B4-BE49-F238E27FC236}">
                <a16:creationId xmlns:a16="http://schemas.microsoft.com/office/drawing/2014/main" id="{FA7692A5-0E0C-A2F3-C4DC-C3B9CCEFCADE}"/>
              </a:ext>
            </a:extLst>
          </p:cNvPr>
          <p:cNvSpPr>
            <a:spLocks noGrp="1"/>
          </p:cNvSpPr>
          <p:nvPr>
            <p:ph idx="1"/>
          </p:nvPr>
        </p:nvSpPr>
        <p:spPr>
          <a:xfrm>
            <a:off x="838200" y="3344982"/>
            <a:ext cx="7063854" cy="2754313"/>
          </a:xfrm>
        </p:spPr>
        <p:txBody>
          <a:bodyPr/>
          <a:lstStyle/>
          <a:p>
            <a:pPr marL="0" indent="0">
              <a:buNone/>
            </a:pPr>
            <a:r>
              <a:rPr lang="en-GB" dirty="0"/>
              <a:t>https://www.healthyminds.whct.nhs.uk/herefordshire-healthy-minds---patient-portal</a:t>
            </a:r>
          </a:p>
          <a:p>
            <a:pPr marL="0" indent="0">
              <a:buNone/>
            </a:pPr>
            <a:endParaRPr lang="en-GB" dirty="0"/>
          </a:p>
        </p:txBody>
      </p:sp>
      <p:pic>
        <p:nvPicPr>
          <p:cNvPr id="4" name="Picture 3">
            <a:extLst>
              <a:ext uri="{FF2B5EF4-FFF2-40B4-BE49-F238E27FC236}">
                <a16:creationId xmlns:a16="http://schemas.microsoft.com/office/drawing/2014/main" id="{3B5D6A73-D76F-8838-0B62-3C64F44D2491}"/>
              </a:ext>
            </a:extLst>
          </p:cNvPr>
          <p:cNvPicPr>
            <a:picLocks noChangeAspect="1"/>
          </p:cNvPicPr>
          <p:nvPr/>
        </p:nvPicPr>
        <p:blipFill>
          <a:blip r:embed="rId3"/>
          <a:stretch>
            <a:fillRect/>
          </a:stretch>
        </p:blipFill>
        <p:spPr>
          <a:xfrm>
            <a:off x="8098808" y="3193847"/>
            <a:ext cx="3056582" cy="3056582"/>
          </a:xfrm>
          <a:prstGeom prst="rect">
            <a:avLst/>
          </a:prstGeom>
        </p:spPr>
      </p:pic>
    </p:spTree>
    <p:extLst>
      <p:ext uri="{BB962C8B-B14F-4D97-AF65-F5344CB8AC3E}">
        <p14:creationId xmlns:p14="http://schemas.microsoft.com/office/powerpoint/2010/main" val="2675316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907C3-4457-8ADA-C8C9-9A38D872443A}"/>
              </a:ext>
            </a:extLst>
          </p:cNvPr>
          <p:cNvSpPr>
            <a:spLocks noGrp="1"/>
          </p:cNvSpPr>
          <p:nvPr>
            <p:ph type="title"/>
          </p:nvPr>
        </p:nvSpPr>
        <p:spPr>
          <a:xfrm>
            <a:off x="771525" y="1191992"/>
            <a:ext cx="10515600" cy="1206500"/>
          </a:xfrm>
        </p:spPr>
        <p:txBody>
          <a:bodyPr/>
          <a:lstStyle/>
          <a:p>
            <a:pPr algn="ctr"/>
            <a:r>
              <a:rPr lang="en-GB" dirty="0"/>
              <a:t>Takeaway </a:t>
            </a:r>
          </a:p>
        </p:txBody>
      </p:sp>
      <p:sp>
        <p:nvSpPr>
          <p:cNvPr id="3" name="Content Placeholder 2">
            <a:extLst>
              <a:ext uri="{FF2B5EF4-FFF2-40B4-BE49-F238E27FC236}">
                <a16:creationId xmlns:a16="http://schemas.microsoft.com/office/drawing/2014/main" id="{6B305A94-BBCD-703D-B2FD-FD6139E40CB8}"/>
              </a:ext>
            </a:extLst>
          </p:cNvPr>
          <p:cNvSpPr>
            <a:spLocks noGrp="1"/>
          </p:cNvSpPr>
          <p:nvPr>
            <p:ph idx="1"/>
          </p:nvPr>
        </p:nvSpPr>
        <p:spPr>
          <a:xfrm>
            <a:off x="1849699" y="2532324"/>
            <a:ext cx="9123102" cy="3854370"/>
          </a:xfrm>
        </p:spPr>
        <p:txBody>
          <a:bodyPr>
            <a:normAutofit fontScale="92500" lnSpcReduction="20000"/>
          </a:bodyPr>
          <a:lstStyle/>
          <a:p>
            <a:pPr marL="0" indent="0" algn="l" rtl="0" fontAlgn="base">
              <a:buNone/>
            </a:pPr>
            <a:r>
              <a:rPr lang="en-GB" sz="2800" b="0" i="0" u="none" strike="noStrike" dirty="0">
                <a:solidFill>
                  <a:srgbClr val="000000"/>
                </a:solidFill>
                <a:effectLst/>
              </a:rPr>
              <a:t>One thing I would like to remember from this session…..</a:t>
            </a:r>
            <a:r>
              <a:rPr lang="en-US" sz="2800" b="0" i="0" dirty="0">
                <a:solidFill>
                  <a:srgbClr val="000000"/>
                </a:solidFill>
                <a:effectLst/>
              </a:rPr>
              <a:t>​</a:t>
            </a:r>
          </a:p>
          <a:p>
            <a:pPr marL="0" indent="0" algn="l" rtl="0" fontAlgn="base">
              <a:buNone/>
            </a:pPr>
            <a:endParaRPr lang="en-US" b="0" i="0" dirty="0">
              <a:solidFill>
                <a:srgbClr val="000000"/>
              </a:solidFill>
              <a:effectLst/>
            </a:endParaRPr>
          </a:p>
          <a:p>
            <a:pPr marL="0" indent="0" algn="l" rtl="0" fontAlgn="base">
              <a:buNone/>
            </a:pPr>
            <a:endParaRPr lang="en-GB" b="0" i="0" dirty="0">
              <a:solidFill>
                <a:srgbClr val="000000"/>
              </a:solidFill>
              <a:effectLst/>
            </a:endParaRPr>
          </a:p>
          <a:p>
            <a:pPr marL="0" indent="0" algn="ctr" rtl="0" fontAlgn="base">
              <a:buNone/>
            </a:pPr>
            <a:endParaRPr lang="en-GB" b="0" i="0" dirty="0">
              <a:solidFill>
                <a:srgbClr val="000000"/>
              </a:solidFill>
              <a:effectLst/>
            </a:endParaRPr>
          </a:p>
          <a:p>
            <a:pPr marL="0" indent="0" algn="ctr" rtl="0" fontAlgn="base">
              <a:buNone/>
            </a:pPr>
            <a:endParaRPr lang="en-GB" b="0" i="0" dirty="0">
              <a:solidFill>
                <a:srgbClr val="000000"/>
              </a:solidFill>
              <a:effectLst/>
            </a:endParaRPr>
          </a:p>
          <a:p>
            <a:pPr marL="0" indent="0" algn="ctr" rtl="0" fontAlgn="base">
              <a:buNone/>
            </a:pPr>
            <a:endParaRPr lang="en-GB" dirty="0">
              <a:solidFill>
                <a:srgbClr val="000000"/>
              </a:solidFill>
            </a:endParaRPr>
          </a:p>
          <a:p>
            <a:pPr marL="0" indent="0" algn="ctr" rtl="0" fontAlgn="base">
              <a:buNone/>
            </a:pPr>
            <a:endParaRPr lang="en-GB" b="0" i="0" dirty="0">
              <a:solidFill>
                <a:srgbClr val="000000"/>
              </a:solidFill>
              <a:effectLst/>
            </a:endParaRPr>
          </a:p>
          <a:p>
            <a:pPr marL="0" indent="0" algn="ctr" rtl="0" fontAlgn="base">
              <a:buNone/>
            </a:pPr>
            <a:r>
              <a:rPr lang="en-GB" sz="2800" b="0" i="0" u="none" strike="noStrike" dirty="0">
                <a:solidFill>
                  <a:srgbClr val="000000"/>
                </a:solidFill>
                <a:effectLst/>
              </a:rPr>
              <a:t>Please write this in your booklet</a:t>
            </a:r>
            <a:r>
              <a:rPr lang="en-US" sz="2800" b="0" i="0" dirty="0">
                <a:solidFill>
                  <a:srgbClr val="000000"/>
                </a:solidFill>
                <a:effectLst/>
              </a:rPr>
              <a:t>​</a:t>
            </a:r>
            <a:endParaRPr lang="en-US" b="0" i="0" dirty="0">
              <a:solidFill>
                <a:srgbClr val="000000"/>
              </a:solidFill>
              <a:effectLst/>
            </a:endParaRPr>
          </a:p>
          <a:p>
            <a:pPr marL="0" indent="0" algn="ctr" rtl="0" fontAlgn="base">
              <a:buNone/>
            </a:pPr>
            <a:r>
              <a:rPr lang="en-GB" sz="2800" b="0" i="0" u="none" strike="noStrike" dirty="0">
                <a:solidFill>
                  <a:srgbClr val="000000"/>
                </a:solidFill>
                <a:effectLst/>
              </a:rPr>
              <a:t>Put in the chat too if you would like to share with the group</a:t>
            </a:r>
            <a:endParaRPr lang="en-US" b="0" i="0" dirty="0">
              <a:solidFill>
                <a:srgbClr val="000000"/>
              </a:solidFill>
              <a:effectLst/>
            </a:endParaRPr>
          </a:p>
          <a:p>
            <a:endParaRPr lang="en-GB" dirty="0"/>
          </a:p>
        </p:txBody>
      </p:sp>
      <p:pic>
        <p:nvPicPr>
          <p:cNvPr id="1026" name="Picture 2">
            <a:extLst>
              <a:ext uri="{FF2B5EF4-FFF2-40B4-BE49-F238E27FC236}">
                <a16:creationId xmlns:a16="http://schemas.microsoft.com/office/drawing/2014/main" id="{93E98DDB-8203-6ECD-BFBD-B0BECA297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8480" y="3128059"/>
            <a:ext cx="1977824" cy="1899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181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C682-8FBD-B5C8-EF52-4A8BE7690ABE}"/>
              </a:ext>
            </a:extLst>
          </p:cNvPr>
          <p:cNvSpPr>
            <a:spLocks noGrp="1"/>
          </p:cNvSpPr>
          <p:nvPr>
            <p:ph type="title"/>
          </p:nvPr>
        </p:nvSpPr>
        <p:spPr>
          <a:xfrm>
            <a:off x="771526" y="1759586"/>
            <a:ext cx="10515600" cy="1206500"/>
          </a:xfrm>
        </p:spPr>
        <p:txBody>
          <a:bodyPr/>
          <a:lstStyle/>
          <a:p>
            <a:pPr algn="ctr"/>
            <a:r>
              <a:rPr lang="en-GB" dirty="0"/>
              <a:t>Next week… </a:t>
            </a:r>
          </a:p>
        </p:txBody>
      </p:sp>
      <p:graphicFrame>
        <p:nvGraphicFramePr>
          <p:cNvPr id="5" name="Content Placeholder 2">
            <a:extLst>
              <a:ext uri="{FF2B5EF4-FFF2-40B4-BE49-F238E27FC236}">
                <a16:creationId xmlns:a16="http://schemas.microsoft.com/office/drawing/2014/main" id="{DCFD744E-594D-92E2-30D4-4F3538B9EACB}"/>
              </a:ext>
            </a:extLst>
          </p:cNvPr>
          <p:cNvGraphicFramePr>
            <a:graphicFrameLocks noGrp="1"/>
          </p:cNvGraphicFramePr>
          <p:nvPr>
            <p:ph idx="1"/>
            <p:extLst>
              <p:ext uri="{D42A27DB-BD31-4B8C-83A1-F6EECF244321}">
                <p14:modId xmlns:p14="http://schemas.microsoft.com/office/powerpoint/2010/main" val="3085376357"/>
              </p:ext>
            </p:extLst>
          </p:nvPr>
        </p:nvGraphicFramePr>
        <p:xfrm>
          <a:off x="2438743" y="3154030"/>
          <a:ext cx="6659422" cy="275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8343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74667-B18F-DEBA-3831-7B28C585DED2}"/>
              </a:ext>
            </a:extLst>
          </p:cNvPr>
          <p:cNvSpPr>
            <a:spLocks noGrp="1"/>
          </p:cNvSpPr>
          <p:nvPr>
            <p:ph type="title"/>
          </p:nvPr>
        </p:nvSpPr>
        <p:spPr>
          <a:xfrm>
            <a:off x="1312544" y="3276126"/>
            <a:ext cx="7738110" cy="1206500"/>
          </a:xfrm>
        </p:spPr>
        <p:txBody>
          <a:bodyPr>
            <a:noAutofit/>
          </a:bodyPr>
          <a:lstStyle/>
          <a:p>
            <a:pPr algn="ctr"/>
            <a:r>
              <a:rPr lang="en-GB" sz="3600" dirty="0"/>
              <a:t>Thank you for attending! We look forward to seeing you all again at the session next week! </a:t>
            </a:r>
            <a:br>
              <a:rPr lang="en-GB" sz="3600" dirty="0"/>
            </a:br>
            <a:br>
              <a:rPr lang="en-GB" sz="3600" dirty="0"/>
            </a:br>
            <a:r>
              <a:rPr lang="en-GB" sz="3600" dirty="0"/>
              <a:t>If you have not filled in your questionnaires, please do this before you leave the session today. </a:t>
            </a:r>
          </a:p>
        </p:txBody>
      </p:sp>
      <p:pic>
        <p:nvPicPr>
          <p:cNvPr id="5" name="Picture 4">
            <a:extLst>
              <a:ext uri="{FF2B5EF4-FFF2-40B4-BE49-F238E27FC236}">
                <a16:creationId xmlns:a16="http://schemas.microsoft.com/office/drawing/2014/main" id="{75EEE807-0F17-A60C-671C-A972A465D6F5}"/>
              </a:ext>
            </a:extLst>
          </p:cNvPr>
          <p:cNvPicPr>
            <a:picLocks noChangeAspect="1"/>
          </p:cNvPicPr>
          <p:nvPr/>
        </p:nvPicPr>
        <p:blipFill>
          <a:blip r:embed="rId2"/>
          <a:stretch>
            <a:fillRect/>
          </a:stretch>
        </p:blipFill>
        <p:spPr>
          <a:xfrm>
            <a:off x="8952932" y="3021858"/>
            <a:ext cx="2898794" cy="2882323"/>
          </a:xfrm>
          <a:prstGeom prst="rect">
            <a:avLst/>
          </a:prstGeom>
        </p:spPr>
      </p:pic>
    </p:spTree>
    <p:extLst>
      <p:ext uri="{BB962C8B-B14F-4D97-AF65-F5344CB8AC3E}">
        <p14:creationId xmlns:p14="http://schemas.microsoft.com/office/powerpoint/2010/main" val="2940476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7027-1706-4393-B049-70C495FB316B}"/>
              </a:ext>
            </a:extLst>
          </p:cNvPr>
          <p:cNvSpPr>
            <a:spLocks noGrp="1"/>
          </p:cNvSpPr>
          <p:nvPr>
            <p:ph type="title"/>
          </p:nvPr>
        </p:nvSpPr>
        <p:spPr>
          <a:xfrm>
            <a:off x="1257301" y="1183857"/>
            <a:ext cx="10515600" cy="1206500"/>
          </a:xfrm>
        </p:spPr>
        <p:txBody>
          <a:bodyPr>
            <a:normAutofit fontScale="90000"/>
          </a:bodyPr>
          <a:lstStyle/>
          <a:p>
            <a:pPr algn="ctr"/>
            <a:r>
              <a:rPr lang="en-GB" dirty="0"/>
              <a:t>Home Practice Review: </a:t>
            </a:r>
            <a:br>
              <a:rPr lang="en-GB" dirty="0"/>
            </a:br>
            <a:r>
              <a:rPr lang="en-GB" dirty="0"/>
              <a:t>Breakout Rooms</a:t>
            </a:r>
          </a:p>
        </p:txBody>
      </p:sp>
      <p:sp>
        <p:nvSpPr>
          <p:cNvPr id="3" name="Content Placeholder 2">
            <a:extLst>
              <a:ext uri="{FF2B5EF4-FFF2-40B4-BE49-F238E27FC236}">
                <a16:creationId xmlns:a16="http://schemas.microsoft.com/office/drawing/2014/main" id="{E012F66C-3BA1-4E9F-BE09-34D73DEBA4B1}"/>
              </a:ext>
            </a:extLst>
          </p:cNvPr>
          <p:cNvSpPr>
            <a:spLocks noGrp="1"/>
          </p:cNvSpPr>
          <p:nvPr>
            <p:ph idx="1"/>
          </p:nvPr>
        </p:nvSpPr>
        <p:spPr>
          <a:xfrm>
            <a:off x="704851" y="2767013"/>
            <a:ext cx="11353800" cy="3552825"/>
          </a:xfrm>
        </p:spPr>
        <p:txBody>
          <a:bodyPr>
            <a:normAutofit/>
          </a:bodyPr>
          <a:lstStyle/>
          <a:p>
            <a:pPr marL="0" indent="0" eaLnBrk="1" hangingPunct="1">
              <a:lnSpc>
                <a:spcPct val="90000"/>
              </a:lnSpc>
              <a:buNone/>
              <a:defRPr/>
            </a:pPr>
            <a:r>
              <a:rPr lang="en-GB" sz="2800" dirty="0">
                <a:solidFill>
                  <a:srgbClr val="002060"/>
                </a:solidFill>
                <a:latin typeface="Arial" panose="020B0604020202020204" pitchFamily="34" charset="0"/>
                <a:ea typeface="Arial Unicode MS" panose="020B0604020202020204" pitchFamily="34" charset="-128"/>
                <a:cs typeface="Arial" panose="020B0604020202020204" pitchFamily="34" charset="0"/>
              </a:rPr>
              <a:t>How did you find the first session?</a:t>
            </a:r>
          </a:p>
          <a:p>
            <a:pPr eaLnBrk="1" hangingPunct="1">
              <a:lnSpc>
                <a:spcPct val="90000"/>
              </a:lnSpc>
              <a:buFont typeface="Wingdings" pitchFamily="2" charset="2"/>
              <a:buNone/>
              <a:defRPr/>
            </a:pPr>
            <a:endParaRPr lang="en-GB" sz="2800" dirty="0">
              <a:solidFill>
                <a:srgbClr val="002060"/>
              </a:solidFill>
              <a:latin typeface="Arial" panose="020B0604020202020204" pitchFamily="34" charset="0"/>
              <a:ea typeface="Arial Unicode MS" panose="020B0604020202020204" pitchFamily="34" charset="-128"/>
              <a:cs typeface="Arial" panose="020B0604020202020204" pitchFamily="34" charset="0"/>
            </a:endParaRPr>
          </a:p>
          <a:p>
            <a:pPr marL="0" indent="0" eaLnBrk="1" hangingPunct="1">
              <a:lnSpc>
                <a:spcPct val="90000"/>
              </a:lnSpc>
              <a:buNone/>
              <a:defRPr/>
            </a:pPr>
            <a:r>
              <a:rPr lang="en-GB" sz="2800" dirty="0">
                <a:solidFill>
                  <a:srgbClr val="002060"/>
                </a:solidFill>
                <a:latin typeface="Arial" panose="020B0604020202020204" pitchFamily="34" charset="0"/>
                <a:ea typeface="Arial Unicode MS" panose="020B0604020202020204" pitchFamily="34" charset="-128"/>
                <a:cs typeface="Arial" panose="020B0604020202020204" pitchFamily="34" charset="0"/>
              </a:rPr>
              <a:t>How was your weekly task setting </a:t>
            </a:r>
            <a:r>
              <a:rPr lang="en-GB" sz="2800" b="1" dirty="0">
                <a:latin typeface="Arial" panose="020B0604020202020204" pitchFamily="34" charset="0"/>
                <a:ea typeface="Arial Unicode MS" panose="020B0604020202020204" pitchFamily="34" charset="-128"/>
                <a:cs typeface="Arial" panose="020B0604020202020204" pitchFamily="34" charset="0"/>
              </a:rPr>
              <a:t>SMART</a:t>
            </a:r>
            <a:r>
              <a:rPr lang="en-GB" sz="2800" b="1" dirty="0">
                <a:solidFill>
                  <a:srgbClr val="009900"/>
                </a:solidFill>
                <a:latin typeface="Arial" panose="020B0604020202020204" pitchFamily="34" charset="0"/>
                <a:ea typeface="Arial Unicode MS" panose="020B0604020202020204" pitchFamily="34" charset="-128"/>
                <a:cs typeface="Arial" panose="020B0604020202020204" pitchFamily="34" charset="0"/>
              </a:rPr>
              <a:t> </a:t>
            </a:r>
            <a:r>
              <a:rPr lang="en-GB" sz="2800" dirty="0">
                <a:solidFill>
                  <a:srgbClr val="002060"/>
                </a:solidFill>
                <a:latin typeface="Arial" panose="020B0604020202020204" pitchFamily="34" charset="0"/>
                <a:ea typeface="Arial Unicode MS" panose="020B0604020202020204" pitchFamily="34" charset="-128"/>
                <a:cs typeface="Arial" panose="020B0604020202020204" pitchFamily="34" charset="0"/>
              </a:rPr>
              <a:t>goals? </a:t>
            </a:r>
          </a:p>
          <a:p>
            <a:pPr eaLnBrk="1" hangingPunct="1">
              <a:lnSpc>
                <a:spcPct val="90000"/>
              </a:lnSpc>
              <a:defRPr/>
            </a:pPr>
            <a:endParaRPr lang="en-GB" sz="2800" dirty="0">
              <a:solidFill>
                <a:srgbClr val="002060"/>
              </a:solidFill>
              <a:latin typeface="Arial" panose="020B0604020202020204" pitchFamily="34" charset="0"/>
              <a:ea typeface="Arial Unicode MS" panose="020B0604020202020204" pitchFamily="34" charset="-128"/>
              <a:cs typeface="Arial" panose="020B0604020202020204" pitchFamily="34" charset="0"/>
            </a:endParaRPr>
          </a:p>
          <a:p>
            <a:pPr marL="0" indent="0" eaLnBrk="1" hangingPunct="1">
              <a:lnSpc>
                <a:spcPct val="90000"/>
              </a:lnSpc>
              <a:buNone/>
              <a:defRPr/>
            </a:pPr>
            <a:r>
              <a:rPr lang="en-GB" sz="2800" dirty="0">
                <a:solidFill>
                  <a:srgbClr val="002060"/>
                </a:solidFill>
                <a:latin typeface="Arial" panose="020B0604020202020204" pitchFamily="34" charset="0"/>
                <a:ea typeface="Arial Unicode MS" panose="020B0604020202020204" pitchFamily="34" charset="-128"/>
                <a:cs typeface="Arial" panose="020B0604020202020204" pitchFamily="34" charset="0"/>
              </a:rPr>
              <a:t>Did you manage to fill in the 5 Areas (CBT) Model? </a:t>
            </a:r>
          </a:p>
          <a:p>
            <a:pPr eaLnBrk="1" hangingPunct="1">
              <a:lnSpc>
                <a:spcPct val="90000"/>
              </a:lnSpc>
              <a:defRPr/>
            </a:pPr>
            <a:endParaRPr lang="en-GB" dirty="0">
              <a:solidFill>
                <a:srgbClr val="002060"/>
              </a:solidFill>
              <a:ea typeface="Arial Unicode MS" panose="020B0604020202020204" pitchFamily="34" charset="-128"/>
            </a:endParaRPr>
          </a:p>
          <a:p>
            <a:pPr marL="0" indent="0" eaLnBrk="1" hangingPunct="1">
              <a:lnSpc>
                <a:spcPct val="90000"/>
              </a:lnSpc>
              <a:buNone/>
              <a:defRPr/>
            </a:pPr>
            <a:r>
              <a:rPr lang="en-GB" sz="2800" dirty="0">
                <a:solidFill>
                  <a:srgbClr val="002060"/>
                </a:solidFill>
                <a:latin typeface="Arial" panose="020B0604020202020204" pitchFamily="34" charset="0"/>
                <a:ea typeface="Arial Unicode MS" panose="020B0604020202020204" pitchFamily="34" charset="-128"/>
                <a:cs typeface="Arial" panose="020B0604020202020204" pitchFamily="34" charset="0"/>
              </a:rPr>
              <a:t>Any comments/ questions? </a:t>
            </a:r>
          </a:p>
          <a:p>
            <a:pPr marL="0" indent="0" eaLnBrk="1" hangingPunct="1">
              <a:lnSpc>
                <a:spcPct val="90000"/>
              </a:lnSpc>
              <a:buNone/>
              <a:defRPr/>
            </a:pPr>
            <a:endParaRPr lang="en-GB" sz="2800" dirty="0">
              <a:solidFill>
                <a:srgbClr val="002060"/>
              </a:solidFill>
              <a:latin typeface="Arial" panose="020B0604020202020204" pitchFamily="34" charset="0"/>
              <a:ea typeface="Arial Unicode MS" panose="020B0604020202020204" pitchFamily="34" charset="-128"/>
              <a:cs typeface="Arial" panose="020B0604020202020204" pitchFamily="34" charset="0"/>
            </a:endParaRPr>
          </a:p>
        </p:txBody>
      </p:sp>
      <p:pic>
        <p:nvPicPr>
          <p:cNvPr id="1026" name="Picture 2">
            <a:extLst>
              <a:ext uri="{FF2B5EF4-FFF2-40B4-BE49-F238E27FC236}">
                <a16:creationId xmlns:a16="http://schemas.microsoft.com/office/drawing/2014/main" id="{50509EDB-5D52-1E51-18B0-854A581C0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39262">
            <a:off x="9152784" y="2619501"/>
            <a:ext cx="2871200" cy="1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148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88AA6-2018-67A6-264C-3E266A4D409E}"/>
              </a:ext>
            </a:extLst>
          </p:cNvPr>
          <p:cNvSpPr>
            <a:spLocks noGrp="1"/>
          </p:cNvSpPr>
          <p:nvPr>
            <p:ph type="title"/>
          </p:nvPr>
        </p:nvSpPr>
        <p:spPr>
          <a:xfrm>
            <a:off x="838200" y="1588136"/>
            <a:ext cx="10515600" cy="1206500"/>
          </a:xfrm>
        </p:spPr>
        <p:txBody>
          <a:bodyPr/>
          <a:lstStyle/>
          <a:p>
            <a:pPr algn="ctr"/>
            <a:r>
              <a:rPr lang="en-GB" dirty="0"/>
              <a:t>This Week….</a:t>
            </a:r>
          </a:p>
        </p:txBody>
      </p:sp>
      <p:sp>
        <p:nvSpPr>
          <p:cNvPr id="3" name="Content Placeholder 2">
            <a:extLst>
              <a:ext uri="{FF2B5EF4-FFF2-40B4-BE49-F238E27FC236}">
                <a16:creationId xmlns:a16="http://schemas.microsoft.com/office/drawing/2014/main" id="{B0DA4BAE-1779-3B0B-01EC-CF6A82D9F950}"/>
              </a:ext>
            </a:extLst>
          </p:cNvPr>
          <p:cNvSpPr>
            <a:spLocks noGrp="1"/>
          </p:cNvSpPr>
          <p:nvPr>
            <p:ph idx="1"/>
          </p:nvPr>
        </p:nvSpPr>
        <p:spPr>
          <a:xfrm>
            <a:off x="771525" y="3113087"/>
            <a:ext cx="6840855" cy="2754313"/>
          </a:xfrm>
        </p:spPr>
        <p:txBody>
          <a:bodyPr/>
          <a:lstStyle/>
          <a:p>
            <a:pPr marL="0" indent="0">
              <a:buNone/>
            </a:pPr>
            <a:r>
              <a:rPr lang="en-GB" dirty="0"/>
              <a:t>Understanding the vicious cycle of depression</a:t>
            </a:r>
          </a:p>
          <a:p>
            <a:pPr marL="0" indent="0">
              <a:buNone/>
            </a:pPr>
            <a:r>
              <a:rPr lang="en-GB" dirty="0"/>
              <a:t> </a:t>
            </a:r>
          </a:p>
          <a:p>
            <a:pPr marL="0" indent="0">
              <a:buNone/>
            </a:pPr>
            <a:r>
              <a:rPr lang="en-GB" dirty="0"/>
              <a:t>Introducing Behaviorual Activation </a:t>
            </a:r>
          </a:p>
        </p:txBody>
      </p:sp>
      <p:pic>
        <p:nvPicPr>
          <p:cNvPr id="4" name="Picture 3">
            <a:extLst>
              <a:ext uri="{FF2B5EF4-FFF2-40B4-BE49-F238E27FC236}">
                <a16:creationId xmlns:a16="http://schemas.microsoft.com/office/drawing/2014/main" id="{3B47C348-2495-D7AD-5E6B-68B1D18B4131}"/>
              </a:ext>
            </a:extLst>
          </p:cNvPr>
          <p:cNvPicPr>
            <a:picLocks noChangeAspect="1"/>
          </p:cNvPicPr>
          <p:nvPr/>
        </p:nvPicPr>
        <p:blipFill>
          <a:blip r:embed="rId2"/>
          <a:stretch>
            <a:fillRect/>
          </a:stretch>
        </p:blipFill>
        <p:spPr>
          <a:xfrm>
            <a:off x="7852410" y="2431732"/>
            <a:ext cx="3841433" cy="3841433"/>
          </a:xfrm>
          <a:prstGeom prst="rect">
            <a:avLst/>
          </a:prstGeom>
        </p:spPr>
      </p:pic>
    </p:spTree>
    <p:extLst>
      <p:ext uri="{BB962C8B-B14F-4D97-AF65-F5344CB8AC3E}">
        <p14:creationId xmlns:p14="http://schemas.microsoft.com/office/powerpoint/2010/main" val="2954531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299B-F502-1CB7-32AD-268EF608A328}"/>
              </a:ext>
            </a:extLst>
          </p:cNvPr>
          <p:cNvSpPr>
            <a:spLocks noGrp="1"/>
          </p:cNvSpPr>
          <p:nvPr>
            <p:ph type="title"/>
          </p:nvPr>
        </p:nvSpPr>
        <p:spPr>
          <a:xfrm>
            <a:off x="838200" y="1108447"/>
            <a:ext cx="10515600" cy="1206500"/>
          </a:xfrm>
        </p:spPr>
        <p:txBody>
          <a:bodyPr/>
          <a:lstStyle/>
          <a:p>
            <a:pPr algn="ctr"/>
            <a:r>
              <a:rPr lang="en-GB" dirty="0"/>
              <a:t>Vicious Cycle of Depression</a:t>
            </a:r>
          </a:p>
        </p:txBody>
      </p:sp>
      <p:sp>
        <p:nvSpPr>
          <p:cNvPr id="3" name="Content Placeholder 2">
            <a:extLst>
              <a:ext uri="{FF2B5EF4-FFF2-40B4-BE49-F238E27FC236}">
                <a16:creationId xmlns:a16="http://schemas.microsoft.com/office/drawing/2014/main" id="{52687E85-3482-9AC9-2E1B-0BAC70A50B7B}"/>
              </a:ext>
            </a:extLst>
          </p:cNvPr>
          <p:cNvSpPr>
            <a:spLocks noGrp="1"/>
          </p:cNvSpPr>
          <p:nvPr>
            <p:ph idx="1"/>
          </p:nvPr>
        </p:nvSpPr>
        <p:spPr>
          <a:xfrm>
            <a:off x="771525" y="2620369"/>
            <a:ext cx="6237027" cy="3848669"/>
          </a:xfrm>
        </p:spPr>
        <p:txBody>
          <a:bodyPr>
            <a:normAutofit lnSpcReduction="10000"/>
          </a:bodyPr>
          <a:lstStyle/>
          <a:p>
            <a:pPr marL="0" indent="0">
              <a:buNone/>
            </a:pPr>
            <a:r>
              <a:rPr lang="en-GB" dirty="0"/>
              <a:t>Depression leads to doing less but doing less makes us feel worse </a:t>
            </a:r>
          </a:p>
          <a:p>
            <a:endParaRPr lang="en-GB" dirty="0"/>
          </a:p>
          <a:p>
            <a:pPr marL="0" indent="0">
              <a:buNone/>
            </a:pPr>
            <a:r>
              <a:rPr lang="en-GB" dirty="0"/>
              <a:t>The less we do, the less we then feel like doing and the less positive experiences we engage in </a:t>
            </a:r>
          </a:p>
          <a:p>
            <a:endParaRPr lang="en-GB" dirty="0"/>
          </a:p>
          <a:p>
            <a:pPr marL="0" indent="0">
              <a:buNone/>
            </a:pPr>
            <a:r>
              <a:rPr lang="en-GB" dirty="0"/>
              <a:t>This creates a cycle of low mood and avoidance which gets worse over time </a:t>
            </a:r>
          </a:p>
          <a:p>
            <a:endParaRPr lang="en-GB" dirty="0"/>
          </a:p>
        </p:txBody>
      </p:sp>
      <p:pic>
        <p:nvPicPr>
          <p:cNvPr id="6" name="Picture 5">
            <a:extLst>
              <a:ext uri="{FF2B5EF4-FFF2-40B4-BE49-F238E27FC236}">
                <a16:creationId xmlns:a16="http://schemas.microsoft.com/office/drawing/2014/main" id="{C6140FE8-F101-65B2-F714-4110E0642B36}"/>
              </a:ext>
            </a:extLst>
          </p:cNvPr>
          <p:cNvPicPr>
            <a:picLocks noChangeAspect="1"/>
          </p:cNvPicPr>
          <p:nvPr/>
        </p:nvPicPr>
        <p:blipFill>
          <a:blip r:embed="rId3"/>
          <a:stretch>
            <a:fillRect/>
          </a:stretch>
        </p:blipFill>
        <p:spPr>
          <a:xfrm>
            <a:off x="7383439" y="2423610"/>
            <a:ext cx="4037036" cy="4238887"/>
          </a:xfrm>
          <a:prstGeom prst="rect">
            <a:avLst/>
          </a:prstGeom>
        </p:spPr>
      </p:pic>
    </p:spTree>
    <p:extLst>
      <p:ext uri="{BB962C8B-B14F-4D97-AF65-F5344CB8AC3E}">
        <p14:creationId xmlns:p14="http://schemas.microsoft.com/office/powerpoint/2010/main" val="3076305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0F92B-25B3-A398-E8B0-7D27B41BAAA2}"/>
              </a:ext>
            </a:extLst>
          </p:cNvPr>
          <p:cNvSpPr>
            <a:spLocks noGrp="1"/>
          </p:cNvSpPr>
          <p:nvPr>
            <p:ph type="title"/>
          </p:nvPr>
        </p:nvSpPr>
        <p:spPr>
          <a:xfrm>
            <a:off x="491675" y="682614"/>
            <a:ext cx="10515600" cy="1206500"/>
          </a:xfrm>
        </p:spPr>
        <p:txBody>
          <a:bodyPr/>
          <a:lstStyle/>
          <a:p>
            <a:pPr algn="ctr"/>
            <a:r>
              <a:rPr lang="en-GB" dirty="0"/>
              <a:t>Vicious Cycle of Depression </a:t>
            </a:r>
          </a:p>
        </p:txBody>
      </p:sp>
      <p:sp>
        <p:nvSpPr>
          <p:cNvPr id="7" name="Text Box 9">
            <a:extLst>
              <a:ext uri="{FF2B5EF4-FFF2-40B4-BE49-F238E27FC236}">
                <a16:creationId xmlns:a16="http://schemas.microsoft.com/office/drawing/2014/main" id="{31949073-E18C-57CF-E021-A4F1FF6E878E}"/>
              </a:ext>
            </a:extLst>
          </p:cNvPr>
          <p:cNvSpPr txBox="1">
            <a:spLocks noChangeArrowheads="1"/>
          </p:cNvSpPr>
          <p:nvPr/>
        </p:nvSpPr>
        <p:spPr bwMode="auto">
          <a:xfrm>
            <a:off x="4282663" y="1987193"/>
            <a:ext cx="15031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fontAlgn="base" hangingPunct="1">
              <a:lnSpc>
                <a:spcPct val="90000"/>
              </a:lnSpc>
              <a:spcBef>
                <a:spcPct val="20000"/>
              </a:spcBef>
              <a:spcAft>
                <a:spcPct val="0"/>
              </a:spcAft>
              <a:buClr>
                <a:srgbClr val="000000"/>
              </a:buClr>
              <a:buSzPct val="70000"/>
              <a:buFont typeface="Wingdings" pitchFamily="2" charset="2"/>
              <a:buNone/>
            </a:pPr>
            <a:r>
              <a:rPr lang="en-GB" altLang="en-US" sz="2400" b="0" dirty="0">
                <a:solidFill>
                  <a:srgbClr val="262626"/>
                </a:solidFill>
                <a:latin typeface="+mn-lt"/>
                <a:cs typeface="Arial" panose="020B0604020202020204" pitchFamily="34" charset="0"/>
              </a:rPr>
              <a:t>Depressed</a:t>
            </a:r>
          </a:p>
          <a:p>
            <a:pPr algn="ctr" eaLnBrk="1" fontAlgn="base" hangingPunct="1">
              <a:lnSpc>
                <a:spcPct val="90000"/>
              </a:lnSpc>
              <a:spcBef>
                <a:spcPct val="20000"/>
              </a:spcBef>
              <a:spcAft>
                <a:spcPct val="0"/>
              </a:spcAft>
              <a:buClr>
                <a:srgbClr val="000000"/>
              </a:buClr>
              <a:buSzPct val="70000"/>
              <a:buFont typeface="Wingdings" pitchFamily="2" charset="2"/>
              <a:buNone/>
            </a:pPr>
            <a:r>
              <a:rPr lang="en-GB" altLang="en-US" sz="2400" b="0" dirty="0">
                <a:solidFill>
                  <a:srgbClr val="262626"/>
                </a:solidFill>
                <a:latin typeface="+mn-lt"/>
                <a:cs typeface="Arial" panose="020B0604020202020204" pitchFamily="34" charset="0"/>
              </a:rPr>
              <a:t>Mood</a:t>
            </a:r>
          </a:p>
        </p:txBody>
      </p:sp>
      <p:sp>
        <p:nvSpPr>
          <p:cNvPr id="8" name="Text Box 10">
            <a:extLst>
              <a:ext uri="{FF2B5EF4-FFF2-40B4-BE49-F238E27FC236}">
                <a16:creationId xmlns:a16="http://schemas.microsoft.com/office/drawing/2014/main" id="{63DCAA3F-5B7A-803E-095F-0AE1114FF30A}"/>
              </a:ext>
            </a:extLst>
          </p:cNvPr>
          <p:cNvSpPr txBox="1">
            <a:spLocks noChangeArrowheads="1"/>
          </p:cNvSpPr>
          <p:nvPr/>
        </p:nvSpPr>
        <p:spPr bwMode="auto">
          <a:xfrm>
            <a:off x="562460" y="2422822"/>
            <a:ext cx="251081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fontAlgn="base" hangingPunct="1">
              <a:spcBef>
                <a:spcPct val="0"/>
              </a:spcBef>
              <a:spcAft>
                <a:spcPct val="0"/>
              </a:spcAft>
            </a:pPr>
            <a:r>
              <a:rPr lang="en-GB" altLang="en-US" sz="2400" dirty="0">
                <a:solidFill>
                  <a:srgbClr val="000000"/>
                </a:solidFill>
                <a:latin typeface="+mn-lt"/>
                <a:cs typeface="Arial" panose="020B0604020202020204" pitchFamily="34" charset="0"/>
              </a:rPr>
              <a:t>LONG TERM - </a:t>
            </a:r>
            <a:r>
              <a:rPr lang="en-GB" altLang="en-US" sz="2400" b="0" dirty="0">
                <a:solidFill>
                  <a:srgbClr val="000000"/>
                </a:solidFill>
                <a:latin typeface="+mn-lt"/>
                <a:cs typeface="Arial" panose="020B0604020202020204" pitchFamily="34" charset="0"/>
              </a:rPr>
              <a:t>Increased guilt,</a:t>
            </a:r>
          </a:p>
          <a:p>
            <a:pPr algn="ctr" eaLnBrk="1" fontAlgn="base" hangingPunct="1">
              <a:spcBef>
                <a:spcPct val="0"/>
              </a:spcBef>
              <a:spcAft>
                <a:spcPct val="0"/>
              </a:spcAft>
            </a:pPr>
            <a:r>
              <a:rPr lang="en-GB" altLang="en-US" sz="2400" b="0" dirty="0">
                <a:solidFill>
                  <a:srgbClr val="000000"/>
                </a:solidFill>
                <a:latin typeface="+mn-lt"/>
                <a:cs typeface="Arial" panose="020B0604020202020204" pitchFamily="34" charset="0"/>
              </a:rPr>
              <a:t>hopelessness,</a:t>
            </a:r>
          </a:p>
          <a:p>
            <a:pPr algn="ctr" eaLnBrk="1" fontAlgn="base" hangingPunct="1">
              <a:spcBef>
                <a:spcPct val="0"/>
              </a:spcBef>
              <a:spcAft>
                <a:spcPct val="0"/>
              </a:spcAft>
            </a:pPr>
            <a:r>
              <a:rPr lang="en-GB" altLang="en-US" sz="2400" b="0" dirty="0">
                <a:solidFill>
                  <a:srgbClr val="000000"/>
                </a:solidFill>
                <a:latin typeface="+mn-lt"/>
                <a:cs typeface="Arial" panose="020B0604020202020204" pitchFamily="34" charset="0"/>
              </a:rPr>
              <a:t>ineffectiveness</a:t>
            </a:r>
            <a:endParaRPr lang="en-GB" altLang="en-US" sz="2400" b="0" dirty="0">
              <a:solidFill>
                <a:srgbClr val="262626"/>
              </a:solidFill>
              <a:latin typeface="+mn-lt"/>
              <a:cs typeface="Arial" panose="020B0604020202020204" pitchFamily="34" charset="0"/>
            </a:endParaRPr>
          </a:p>
        </p:txBody>
      </p:sp>
      <p:sp>
        <p:nvSpPr>
          <p:cNvPr id="9" name="Text Box 11">
            <a:extLst>
              <a:ext uri="{FF2B5EF4-FFF2-40B4-BE49-F238E27FC236}">
                <a16:creationId xmlns:a16="http://schemas.microsoft.com/office/drawing/2014/main" id="{F429C6C7-D6D6-2814-831B-32A8F688C22F}"/>
              </a:ext>
            </a:extLst>
          </p:cNvPr>
          <p:cNvSpPr txBox="1">
            <a:spLocks noChangeArrowheads="1"/>
          </p:cNvSpPr>
          <p:nvPr/>
        </p:nvSpPr>
        <p:spPr bwMode="auto">
          <a:xfrm>
            <a:off x="5152983" y="5472117"/>
            <a:ext cx="25247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fontAlgn="base" hangingPunct="1">
              <a:spcBef>
                <a:spcPct val="0"/>
              </a:spcBef>
              <a:spcAft>
                <a:spcPct val="0"/>
              </a:spcAft>
            </a:pPr>
            <a:r>
              <a:rPr lang="en-GB" altLang="en-US" sz="2400" b="0" dirty="0">
                <a:solidFill>
                  <a:srgbClr val="000000"/>
                </a:solidFill>
                <a:latin typeface="+mn-lt"/>
                <a:cs typeface="Arial" panose="020B0604020202020204" pitchFamily="34" charset="0"/>
              </a:rPr>
              <a:t>Decreased activity,</a:t>
            </a:r>
          </a:p>
          <a:p>
            <a:pPr algn="ctr" eaLnBrk="1" fontAlgn="base" hangingPunct="1">
              <a:spcBef>
                <a:spcPct val="0"/>
              </a:spcBef>
              <a:spcAft>
                <a:spcPct val="0"/>
              </a:spcAft>
            </a:pPr>
            <a:r>
              <a:rPr lang="en-GB" altLang="en-US" sz="2400" b="0" dirty="0">
                <a:solidFill>
                  <a:srgbClr val="000000"/>
                </a:solidFill>
                <a:latin typeface="+mn-lt"/>
                <a:cs typeface="Arial" panose="020B0604020202020204" pitchFamily="34" charset="0"/>
              </a:rPr>
              <a:t>neglect of</a:t>
            </a:r>
          </a:p>
          <a:p>
            <a:pPr algn="ctr" eaLnBrk="1" fontAlgn="base" hangingPunct="1">
              <a:spcBef>
                <a:spcPct val="0"/>
              </a:spcBef>
              <a:spcAft>
                <a:spcPct val="0"/>
              </a:spcAft>
            </a:pPr>
            <a:r>
              <a:rPr lang="en-GB" altLang="en-US" sz="2400" b="0" dirty="0">
                <a:solidFill>
                  <a:srgbClr val="000000"/>
                </a:solidFill>
                <a:latin typeface="+mn-lt"/>
                <a:cs typeface="Arial" panose="020B0604020202020204" pitchFamily="34" charset="0"/>
              </a:rPr>
              <a:t>responsibilities</a:t>
            </a:r>
            <a:endParaRPr lang="en-GB" altLang="en-US" sz="2400" b="0" dirty="0">
              <a:solidFill>
                <a:srgbClr val="262626"/>
              </a:solidFill>
              <a:latin typeface="+mn-lt"/>
              <a:cs typeface="Arial" panose="020B0604020202020204" pitchFamily="34" charset="0"/>
            </a:endParaRPr>
          </a:p>
        </p:txBody>
      </p:sp>
      <p:sp>
        <p:nvSpPr>
          <p:cNvPr id="10" name="Text Box 12">
            <a:extLst>
              <a:ext uri="{FF2B5EF4-FFF2-40B4-BE49-F238E27FC236}">
                <a16:creationId xmlns:a16="http://schemas.microsoft.com/office/drawing/2014/main" id="{CD68DE7F-6156-C00F-ED71-7A11E065E4FC}"/>
              </a:ext>
            </a:extLst>
          </p:cNvPr>
          <p:cNvSpPr txBox="1">
            <a:spLocks noChangeArrowheads="1"/>
          </p:cNvSpPr>
          <p:nvPr/>
        </p:nvSpPr>
        <p:spPr bwMode="auto">
          <a:xfrm>
            <a:off x="6164814" y="3053742"/>
            <a:ext cx="2989522" cy="1200329"/>
          </a:xfrm>
          <a:prstGeom prst="rect">
            <a:avLst/>
          </a:prstGeom>
          <a:noFill/>
          <a:ln w="9525" algn="ctr">
            <a:noFill/>
            <a:miter lim="800000"/>
            <a:headEnd/>
            <a:tailEnd/>
          </a:ln>
        </p:spPr>
        <p:txBody>
          <a:bodyPr wrap="square">
            <a:spAutoFit/>
          </a:bodyPr>
          <a:lstStyle/>
          <a:p>
            <a:pPr algn="ctr" fontAlgn="base">
              <a:spcBef>
                <a:spcPct val="0"/>
              </a:spcBef>
              <a:spcAft>
                <a:spcPct val="0"/>
              </a:spcAft>
              <a:defRPr/>
            </a:pPr>
            <a:r>
              <a:rPr lang="en-GB" sz="2400" dirty="0">
                <a:solidFill>
                  <a:srgbClr val="000000"/>
                </a:solidFill>
                <a:cs typeface="Arial" panose="020B0604020202020204" pitchFamily="34" charset="0"/>
              </a:rPr>
              <a:t>Low energy, fatigue,</a:t>
            </a:r>
          </a:p>
          <a:p>
            <a:pPr algn="ctr" fontAlgn="base">
              <a:spcBef>
                <a:spcPct val="0"/>
              </a:spcBef>
              <a:spcAft>
                <a:spcPct val="0"/>
              </a:spcAft>
              <a:defRPr/>
            </a:pPr>
            <a:r>
              <a:rPr lang="en-GB" sz="2400" dirty="0">
                <a:solidFill>
                  <a:srgbClr val="000000"/>
                </a:solidFill>
                <a:cs typeface="Arial" panose="020B0604020202020204" pitchFamily="34" charset="0"/>
              </a:rPr>
              <a:t>decreased interest,</a:t>
            </a:r>
          </a:p>
          <a:p>
            <a:pPr algn="ctr" fontAlgn="base">
              <a:spcBef>
                <a:spcPct val="0"/>
              </a:spcBef>
              <a:spcAft>
                <a:spcPct val="0"/>
              </a:spcAft>
              <a:defRPr/>
            </a:pPr>
            <a:r>
              <a:rPr lang="en-GB" sz="2400" dirty="0">
                <a:solidFill>
                  <a:srgbClr val="000000"/>
                </a:solidFill>
                <a:cs typeface="Arial" panose="020B0604020202020204" pitchFamily="34" charset="0"/>
              </a:rPr>
              <a:t>Negative thinking</a:t>
            </a:r>
          </a:p>
        </p:txBody>
      </p:sp>
      <p:sp>
        <p:nvSpPr>
          <p:cNvPr id="11" name="TextBox 10">
            <a:extLst>
              <a:ext uri="{FF2B5EF4-FFF2-40B4-BE49-F238E27FC236}">
                <a16:creationId xmlns:a16="http://schemas.microsoft.com/office/drawing/2014/main" id="{15F9F7D4-43AE-FE7D-8529-3CC808DE90FE}"/>
              </a:ext>
            </a:extLst>
          </p:cNvPr>
          <p:cNvSpPr txBox="1">
            <a:spLocks noChangeArrowheads="1"/>
          </p:cNvSpPr>
          <p:nvPr/>
        </p:nvSpPr>
        <p:spPr bwMode="auto">
          <a:xfrm>
            <a:off x="2485865" y="4871952"/>
            <a:ext cx="19288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base" hangingPunct="1">
              <a:spcBef>
                <a:spcPct val="0"/>
              </a:spcBef>
              <a:spcAft>
                <a:spcPct val="0"/>
              </a:spcAft>
            </a:pPr>
            <a:r>
              <a:rPr lang="en-GB" altLang="en-US" sz="2400" dirty="0">
                <a:solidFill>
                  <a:srgbClr val="000000"/>
                </a:solidFill>
                <a:latin typeface="+mn-lt"/>
                <a:cs typeface="Arial" panose="020B0604020202020204" pitchFamily="34" charset="0"/>
              </a:rPr>
              <a:t>SHORT TERM – </a:t>
            </a:r>
            <a:r>
              <a:rPr lang="en-GB" altLang="en-US" sz="2400" b="0" dirty="0">
                <a:solidFill>
                  <a:srgbClr val="000000"/>
                </a:solidFill>
                <a:latin typeface="+mn-lt"/>
                <a:cs typeface="Arial" panose="020B0604020202020204" pitchFamily="34" charset="0"/>
              </a:rPr>
              <a:t>Symptom Relief</a:t>
            </a:r>
          </a:p>
        </p:txBody>
      </p:sp>
      <p:grpSp>
        <p:nvGrpSpPr>
          <p:cNvPr id="12" name="Group 11">
            <a:extLst>
              <a:ext uri="{FF2B5EF4-FFF2-40B4-BE49-F238E27FC236}">
                <a16:creationId xmlns:a16="http://schemas.microsoft.com/office/drawing/2014/main" id="{EEDDF005-4898-FD76-C33E-3BFEAE995563}"/>
              </a:ext>
            </a:extLst>
          </p:cNvPr>
          <p:cNvGrpSpPr/>
          <p:nvPr/>
        </p:nvGrpSpPr>
        <p:grpSpPr>
          <a:xfrm>
            <a:off x="1934326" y="2146248"/>
            <a:ext cx="6015072" cy="4254945"/>
            <a:chOff x="1882293" y="2184019"/>
            <a:chExt cx="6015072" cy="4254945"/>
          </a:xfrm>
        </p:grpSpPr>
        <p:sp>
          <p:nvSpPr>
            <p:cNvPr id="13" name="Arrow: Chevron 12">
              <a:extLst>
                <a:ext uri="{FF2B5EF4-FFF2-40B4-BE49-F238E27FC236}">
                  <a16:creationId xmlns:a16="http://schemas.microsoft.com/office/drawing/2014/main" id="{625CB2EC-CB61-0044-7274-77C05A2C9512}"/>
                </a:ext>
              </a:extLst>
            </p:cNvPr>
            <p:cNvSpPr/>
            <p:nvPr/>
          </p:nvSpPr>
          <p:spPr>
            <a:xfrm rot="19014928">
              <a:off x="3016077" y="2184019"/>
              <a:ext cx="936104" cy="8309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Arrow: Chevron 13">
              <a:extLst>
                <a:ext uri="{FF2B5EF4-FFF2-40B4-BE49-F238E27FC236}">
                  <a16:creationId xmlns:a16="http://schemas.microsoft.com/office/drawing/2014/main" id="{42E5610C-2B75-AE7F-95E9-CB873BD58634}"/>
                </a:ext>
              </a:extLst>
            </p:cNvPr>
            <p:cNvSpPr/>
            <p:nvPr/>
          </p:nvSpPr>
          <p:spPr>
            <a:xfrm rot="2574173">
              <a:off x="5896192" y="2239835"/>
              <a:ext cx="936104" cy="8309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Arrow: Chevron 14">
              <a:extLst>
                <a:ext uri="{FF2B5EF4-FFF2-40B4-BE49-F238E27FC236}">
                  <a16:creationId xmlns:a16="http://schemas.microsoft.com/office/drawing/2014/main" id="{B4FB6DE6-26A6-6397-47FF-9438F7187306}"/>
                </a:ext>
              </a:extLst>
            </p:cNvPr>
            <p:cNvSpPr/>
            <p:nvPr/>
          </p:nvSpPr>
          <p:spPr>
            <a:xfrm rot="13501394">
              <a:off x="1829740" y="3980737"/>
              <a:ext cx="936104" cy="8309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Arrow: Chevron 15">
              <a:extLst>
                <a:ext uri="{FF2B5EF4-FFF2-40B4-BE49-F238E27FC236}">
                  <a16:creationId xmlns:a16="http://schemas.microsoft.com/office/drawing/2014/main" id="{ED23CDEF-E31B-DC29-121C-CD95BDD98F65}"/>
                </a:ext>
              </a:extLst>
            </p:cNvPr>
            <p:cNvSpPr/>
            <p:nvPr/>
          </p:nvSpPr>
          <p:spPr>
            <a:xfrm rot="13485814">
              <a:off x="3983800" y="5607967"/>
              <a:ext cx="936104" cy="8309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Arrow: Chevron 16">
              <a:extLst>
                <a:ext uri="{FF2B5EF4-FFF2-40B4-BE49-F238E27FC236}">
                  <a16:creationId xmlns:a16="http://schemas.microsoft.com/office/drawing/2014/main" id="{D2380A45-D62C-F2B9-6278-FDC4F9975F2A}"/>
                </a:ext>
              </a:extLst>
            </p:cNvPr>
            <p:cNvSpPr/>
            <p:nvPr/>
          </p:nvSpPr>
          <p:spPr>
            <a:xfrm rot="8130067">
              <a:off x="6961261" y="4526957"/>
              <a:ext cx="936104" cy="8309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Arrow: Curved Left 17">
              <a:extLst>
                <a:ext uri="{FF2B5EF4-FFF2-40B4-BE49-F238E27FC236}">
                  <a16:creationId xmlns:a16="http://schemas.microsoft.com/office/drawing/2014/main" id="{9B7CD7B3-3664-3A58-0DE5-47BB9576E90D}"/>
                </a:ext>
              </a:extLst>
            </p:cNvPr>
            <p:cNvSpPr/>
            <p:nvPr/>
          </p:nvSpPr>
          <p:spPr>
            <a:xfrm>
              <a:off x="5123794" y="3169402"/>
              <a:ext cx="942148" cy="173366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Arrow: Curved Left 18">
              <a:extLst>
                <a:ext uri="{FF2B5EF4-FFF2-40B4-BE49-F238E27FC236}">
                  <a16:creationId xmlns:a16="http://schemas.microsoft.com/office/drawing/2014/main" id="{0C36CAD6-98AB-7B10-3C38-6BB655F9ADBE}"/>
                </a:ext>
              </a:extLst>
            </p:cNvPr>
            <p:cNvSpPr/>
            <p:nvPr/>
          </p:nvSpPr>
          <p:spPr>
            <a:xfrm rot="11215574">
              <a:off x="3963850" y="2992667"/>
              <a:ext cx="904308" cy="179453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1476691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8FC1E9-C675-A733-3B1B-D95AF70B26AA}"/>
              </a:ext>
            </a:extLst>
          </p:cNvPr>
          <p:cNvPicPr>
            <a:picLocks noChangeAspect="1"/>
          </p:cNvPicPr>
          <p:nvPr/>
        </p:nvPicPr>
        <p:blipFill>
          <a:blip r:embed="rId2"/>
          <a:stretch>
            <a:fillRect/>
          </a:stretch>
        </p:blipFill>
        <p:spPr>
          <a:xfrm>
            <a:off x="255131" y="1417320"/>
            <a:ext cx="3033553" cy="5177264"/>
          </a:xfrm>
          <a:prstGeom prst="rect">
            <a:avLst/>
          </a:prstGeom>
        </p:spPr>
      </p:pic>
      <p:sp>
        <p:nvSpPr>
          <p:cNvPr id="6" name="TextBox 5">
            <a:extLst>
              <a:ext uri="{FF2B5EF4-FFF2-40B4-BE49-F238E27FC236}">
                <a16:creationId xmlns:a16="http://schemas.microsoft.com/office/drawing/2014/main" id="{3D92372A-AC73-1E75-4288-4091BDD2D11C}"/>
              </a:ext>
            </a:extLst>
          </p:cNvPr>
          <p:cNvSpPr txBox="1"/>
          <p:nvPr/>
        </p:nvSpPr>
        <p:spPr>
          <a:xfrm>
            <a:off x="4019201" y="1308276"/>
            <a:ext cx="7917668" cy="5549724"/>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Patrick was 40 years old when he was first diagnosed with depression. Previously, he’d led a happy, productive life. He was married and enjoyed his work as an engineer; he enjoyed cycling and walking at weekends. His problems started when he was made redundant.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Although the company had been having financial problems for some time, he was very surprised when he realised his position was being axed and began to worry that his performance had been below standard or that his supervisors and colleagues hadn’t liked him.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the months that followed, he applied and was interviewed for several other jobs, but wasn’t offered any of them. He began to think that he was inadequate and worthless, and, as more and more time passed without finding work, he began to feel hopeless. His feelings turned to despair when his wife was promoted in her job—instead of feeling pleased for her, he was just more convinced that he was useless. He avoided having conversations with his wife because he felt embarrassed by his unemployment. He stopped exercising and socialising, and felt tired and listless most of the time. He stopped shaving and brushing his hair, and then avoided going out at all because he thought he looked shabby.  He eventually stopped applying for jobs because he thought it was ‘pointless’ - he believed that no one would want to hire him</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0" name="TextBox 9">
            <a:extLst>
              <a:ext uri="{FF2B5EF4-FFF2-40B4-BE49-F238E27FC236}">
                <a16:creationId xmlns:a16="http://schemas.microsoft.com/office/drawing/2014/main" id="{58BE1FEB-567B-5C9E-1DD3-55C4F0F16FA4}"/>
              </a:ext>
            </a:extLst>
          </p:cNvPr>
          <p:cNvSpPr txBox="1"/>
          <p:nvPr/>
        </p:nvSpPr>
        <p:spPr>
          <a:xfrm>
            <a:off x="3482647" y="542343"/>
            <a:ext cx="4981048" cy="584775"/>
          </a:xfrm>
          <a:prstGeom prst="rect">
            <a:avLst/>
          </a:prstGeom>
          <a:noFill/>
        </p:spPr>
        <p:txBody>
          <a:bodyPr wrap="square">
            <a:spAutoFit/>
          </a:bodyPr>
          <a:lstStyle/>
          <a:p>
            <a:r>
              <a:rPr kumimoji="0" lang="en-GB" sz="3200" b="0" i="0" u="none" strike="noStrike" kern="1200" cap="none" spc="0" normalizeH="0" baseline="0" noProof="0" dirty="0">
                <a:ln>
                  <a:noFill/>
                </a:ln>
                <a:solidFill>
                  <a:srgbClr val="0070B8"/>
                </a:solidFill>
                <a:effectLst/>
                <a:uLnTx/>
                <a:uFillTx/>
                <a:latin typeface="Arial" panose="020B0604020202020204" pitchFamily="34" charset="0"/>
                <a:ea typeface="+mj-ea"/>
                <a:cs typeface="Arial" panose="020B0604020202020204" pitchFamily="34" charset="0"/>
              </a:rPr>
              <a:t>Case Study: Patrick </a:t>
            </a:r>
            <a:endParaRPr lang="en-GB" dirty="0"/>
          </a:p>
        </p:txBody>
      </p:sp>
    </p:spTree>
    <p:extLst>
      <p:ext uri="{BB962C8B-B14F-4D97-AF65-F5344CB8AC3E}">
        <p14:creationId xmlns:p14="http://schemas.microsoft.com/office/powerpoint/2010/main" val="1164041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DE470-D9CE-EECB-D886-863ACB6B1451}"/>
              </a:ext>
            </a:extLst>
          </p:cNvPr>
          <p:cNvSpPr>
            <a:spLocks noGrp="1"/>
          </p:cNvSpPr>
          <p:nvPr>
            <p:ph type="title"/>
          </p:nvPr>
        </p:nvSpPr>
        <p:spPr>
          <a:xfrm>
            <a:off x="1105468" y="1189715"/>
            <a:ext cx="5461408" cy="3993187"/>
          </a:xfrm>
        </p:spPr>
        <p:txBody>
          <a:bodyPr>
            <a:normAutofit/>
          </a:bodyPr>
          <a:lstStyle/>
          <a:p>
            <a:pPr algn="ctr"/>
            <a:r>
              <a:rPr lang="en-GB" dirty="0"/>
              <a:t>What advice would you give to Patrick and why?</a:t>
            </a:r>
          </a:p>
        </p:txBody>
      </p:sp>
      <p:pic>
        <p:nvPicPr>
          <p:cNvPr id="5122" name="Picture 2" descr="Man Thinking Cartoon Vector Images (over 16,000)">
            <a:extLst>
              <a:ext uri="{FF2B5EF4-FFF2-40B4-BE49-F238E27FC236}">
                <a16:creationId xmlns:a16="http://schemas.microsoft.com/office/drawing/2014/main" id="{2AE2D8B3-A453-3FF8-6838-17DA2B349C8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59954" y="1323832"/>
            <a:ext cx="3020068" cy="5131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623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B0F76-C03F-9109-A96A-7E8BEE2D8062}"/>
              </a:ext>
            </a:extLst>
          </p:cNvPr>
          <p:cNvSpPr>
            <a:spLocks noGrp="1"/>
          </p:cNvSpPr>
          <p:nvPr>
            <p:ph type="title"/>
          </p:nvPr>
        </p:nvSpPr>
        <p:spPr>
          <a:xfrm>
            <a:off x="1053465" y="900092"/>
            <a:ext cx="10515600" cy="1206500"/>
          </a:xfrm>
        </p:spPr>
        <p:txBody>
          <a:bodyPr/>
          <a:lstStyle/>
          <a:p>
            <a:pPr algn="ctr"/>
            <a:r>
              <a:rPr lang="en-GB" dirty="0"/>
              <a:t>Behavioural Activation </a:t>
            </a:r>
          </a:p>
        </p:txBody>
      </p:sp>
      <p:sp>
        <p:nvSpPr>
          <p:cNvPr id="3" name="Content Placeholder 2">
            <a:extLst>
              <a:ext uri="{FF2B5EF4-FFF2-40B4-BE49-F238E27FC236}">
                <a16:creationId xmlns:a16="http://schemas.microsoft.com/office/drawing/2014/main" id="{8151AEED-8126-6C16-64AB-61FEEA0AF917}"/>
              </a:ext>
            </a:extLst>
          </p:cNvPr>
          <p:cNvSpPr>
            <a:spLocks noGrp="1"/>
          </p:cNvSpPr>
          <p:nvPr>
            <p:ph idx="1"/>
          </p:nvPr>
        </p:nvSpPr>
        <p:spPr>
          <a:xfrm>
            <a:off x="622935" y="2106592"/>
            <a:ext cx="3891192" cy="4259484"/>
          </a:xfrm>
        </p:spPr>
        <p:txBody>
          <a:bodyPr>
            <a:normAutofit fontScale="92500" lnSpcReduction="10000"/>
          </a:bodyPr>
          <a:lstStyle/>
          <a:p>
            <a:pPr marL="0" indent="0">
              <a:buNone/>
            </a:pPr>
            <a:r>
              <a:rPr lang="en-GB" dirty="0"/>
              <a:t>Helps change unhelpful behaviours to break the cycle of depression</a:t>
            </a:r>
          </a:p>
          <a:p>
            <a:pPr marL="0" indent="0">
              <a:buNone/>
            </a:pPr>
            <a:endParaRPr lang="en-GB" dirty="0"/>
          </a:p>
          <a:p>
            <a:pPr marL="0" indent="0">
              <a:buNone/>
            </a:pPr>
            <a:r>
              <a:rPr lang="en-GB" dirty="0"/>
              <a:t>Recommended by NICE as the first line of psychological treatment</a:t>
            </a:r>
          </a:p>
          <a:p>
            <a:pPr marL="0" indent="0">
              <a:buNone/>
            </a:pPr>
            <a:endParaRPr lang="en-GB" dirty="0"/>
          </a:p>
          <a:p>
            <a:pPr marL="0" indent="0">
              <a:buNone/>
            </a:pPr>
            <a:r>
              <a:rPr lang="en-GB" dirty="0"/>
              <a:t>Focuses on the link between what we do and how we feel </a:t>
            </a:r>
          </a:p>
          <a:p>
            <a:endParaRPr lang="en-GB" dirty="0"/>
          </a:p>
        </p:txBody>
      </p:sp>
      <p:pic>
        <p:nvPicPr>
          <p:cNvPr id="6" name="Picture 5">
            <a:extLst>
              <a:ext uri="{FF2B5EF4-FFF2-40B4-BE49-F238E27FC236}">
                <a16:creationId xmlns:a16="http://schemas.microsoft.com/office/drawing/2014/main" id="{60AF479C-F4F1-38FC-2383-F65D82B4332C}"/>
              </a:ext>
            </a:extLst>
          </p:cNvPr>
          <p:cNvPicPr>
            <a:picLocks noChangeAspect="1"/>
          </p:cNvPicPr>
          <p:nvPr/>
        </p:nvPicPr>
        <p:blipFill rotWithShape="1">
          <a:blip r:embed="rId2"/>
          <a:srcRect t="18096"/>
          <a:stretch/>
        </p:blipFill>
        <p:spPr>
          <a:xfrm>
            <a:off x="4635854" y="2610260"/>
            <a:ext cx="7349135" cy="3252148"/>
          </a:xfrm>
          <a:prstGeom prst="rect">
            <a:avLst/>
          </a:prstGeom>
        </p:spPr>
      </p:pic>
      <p:cxnSp>
        <p:nvCxnSpPr>
          <p:cNvPr id="8" name="Straight Arrow Connector 7">
            <a:extLst>
              <a:ext uri="{FF2B5EF4-FFF2-40B4-BE49-F238E27FC236}">
                <a16:creationId xmlns:a16="http://schemas.microsoft.com/office/drawing/2014/main" id="{3A7F510F-F07D-D761-D405-17403FD2CCCF}"/>
              </a:ext>
            </a:extLst>
          </p:cNvPr>
          <p:cNvCxnSpPr>
            <a:cxnSpLocks/>
          </p:cNvCxnSpPr>
          <p:nvPr/>
        </p:nvCxnSpPr>
        <p:spPr>
          <a:xfrm flipV="1">
            <a:off x="10810754" y="4572000"/>
            <a:ext cx="1062798" cy="884167"/>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74084"/>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1883</TotalTime>
  <Words>1340</Words>
  <Application>Microsoft Office PowerPoint</Application>
  <PresentationFormat>Widescreen</PresentationFormat>
  <Paragraphs>227</Paragraphs>
  <Slides>26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Bradley Hand ITC</vt:lpstr>
      <vt:lpstr>Calibri</vt:lpstr>
      <vt:lpstr>Calibri Light</vt:lpstr>
      <vt:lpstr>Lucida Handwriting</vt:lpstr>
      <vt:lpstr>Times New Roman</vt:lpstr>
      <vt:lpstr>Wingdings</vt:lpstr>
      <vt:lpstr>Office Theme</vt:lpstr>
      <vt:lpstr>Improving Mood Course</vt:lpstr>
      <vt:lpstr>Review of Last Week…</vt:lpstr>
      <vt:lpstr>Home Practice Review:  Breakout Rooms</vt:lpstr>
      <vt:lpstr>This Week….</vt:lpstr>
      <vt:lpstr>Vicious Cycle of Depression</vt:lpstr>
      <vt:lpstr>Vicious Cycle of Depression </vt:lpstr>
      <vt:lpstr>PowerPoint Presentation</vt:lpstr>
      <vt:lpstr>What advice would you give to Patrick and why?</vt:lpstr>
      <vt:lpstr>Behavioural Activation </vt:lpstr>
      <vt:lpstr>Reversing the Cycle</vt:lpstr>
      <vt:lpstr>Benefits of increased activity </vt:lpstr>
      <vt:lpstr>Break</vt:lpstr>
      <vt:lpstr>Behavioural Activation: The Steps</vt:lpstr>
      <vt:lpstr>Step 1: Baseline Diary </vt:lpstr>
      <vt:lpstr>PowerPoint Presentation</vt:lpstr>
      <vt:lpstr>Now your turn….</vt:lpstr>
      <vt:lpstr>Step 2: Identify Activities </vt:lpstr>
      <vt:lpstr>Patrick’s Activity List </vt:lpstr>
      <vt:lpstr>Step 3: Create a Hierarchy </vt:lpstr>
      <vt:lpstr>Why might we rate activities  from least to most  difficult? </vt:lpstr>
      <vt:lpstr>Relaxation</vt:lpstr>
      <vt:lpstr>Home Practice</vt:lpstr>
      <vt:lpstr>Home Practice Link </vt:lpstr>
      <vt:lpstr>Takeaway </vt:lpstr>
      <vt:lpstr>Next week… </vt:lpstr>
      <vt:lpstr>Thank you for attending! We look forward to seeing you all again at the session next week!   If you have not filled in your questionnaires, please do this before you leave the session today.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MANNING, Lisa (PENNINE CARE NHS FOUNDATION TRUST)</dc:creator>
  <cp:lastModifiedBy>BOWEN-JONES, Anna (HEREFORDSHIRE AND WORCESTERSHIRE HEALTH AND CARE NHS TRUST)</cp:lastModifiedBy>
  <cp:revision>15</cp:revision>
  <dcterms:created xsi:type="dcterms:W3CDTF">2023-01-09T11:32:50Z</dcterms:created>
  <dcterms:modified xsi:type="dcterms:W3CDTF">2023-11-01T12:56:42Z</dcterms:modified>
</cp:coreProperties>
</file>